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307" r:id="rId6"/>
    <p:sldId id="262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75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9" r:id="rId23"/>
    <p:sldId id="280" r:id="rId24"/>
    <p:sldId id="283" r:id="rId25"/>
    <p:sldId id="281" r:id="rId26"/>
    <p:sldId id="285" r:id="rId27"/>
    <p:sldId id="286" r:id="rId28"/>
    <p:sldId id="293" r:id="rId29"/>
    <p:sldId id="288" r:id="rId30"/>
    <p:sldId id="291" r:id="rId31"/>
    <p:sldId id="282" r:id="rId32"/>
    <p:sldId id="289" r:id="rId33"/>
    <p:sldId id="290" r:id="rId34"/>
    <p:sldId id="292" r:id="rId35"/>
    <p:sldId id="276" r:id="rId36"/>
    <p:sldId id="299" r:id="rId37"/>
    <p:sldId id="300" r:id="rId38"/>
    <p:sldId id="277" r:id="rId39"/>
    <p:sldId id="294" r:id="rId40"/>
    <p:sldId id="295" r:id="rId41"/>
    <p:sldId id="296" r:id="rId42"/>
    <p:sldId id="297" r:id="rId43"/>
    <p:sldId id="298" r:id="rId44"/>
    <p:sldId id="301" r:id="rId45"/>
    <p:sldId id="302" r:id="rId46"/>
    <p:sldId id="304" r:id="rId47"/>
    <p:sldId id="305" r:id="rId48"/>
    <p:sldId id="303" r:id="rId49"/>
    <p:sldId id="306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ne luoto" initials="jl" lastIdx="1" clrIdx="0">
    <p:extLst>
      <p:ext uri="{19B8F6BF-5375-455C-9EA6-DF929625EA0E}">
        <p15:presenceInfo xmlns:p15="http://schemas.microsoft.com/office/powerpoint/2012/main" userId="bb444d909ceb6a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64C11F-11C9-4EBC-83CD-3080417E4C6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D1765B70-00F9-4F63-94A0-6BFEF30D64F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i-FI" sz="1800" b="0" i="0">
              <a:solidFill>
                <a:schemeClr val="bg1"/>
              </a:solidFill>
            </a:rPr>
            <a:t>Astalo Games on Vaasassa perustettu Indie videopeli firma</a:t>
          </a:r>
          <a:endParaRPr lang="en-US" sz="1800" dirty="0"/>
        </a:p>
      </dgm:t>
    </dgm:pt>
    <dgm:pt modelId="{E3CA3611-E8A9-4AE7-85BB-B79CD095F71E}" type="parTrans" cxnId="{B236989C-1C36-45F5-B6F6-9D2F51B196F0}">
      <dgm:prSet/>
      <dgm:spPr/>
      <dgm:t>
        <a:bodyPr/>
        <a:lstStyle/>
        <a:p>
          <a:endParaRPr lang="en-US"/>
        </a:p>
      </dgm:t>
    </dgm:pt>
    <dgm:pt modelId="{3B4CD31A-61BE-4784-94F4-76B7258B9CD5}" type="sibTrans" cxnId="{B236989C-1C36-45F5-B6F6-9D2F51B196F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B4D975-FADB-4262-B473-F098E5EFD1A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i-FI" sz="1800" b="0" i="0">
              <a:solidFill>
                <a:schemeClr val="bg1"/>
              </a:solidFill>
            </a:rPr>
            <a:t>Perustettu 2016</a:t>
          </a:r>
          <a:endParaRPr lang="en-US" sz="1800" dirty="0">
            <a:solidFill>
              <a:schemeClr val="bg1"/>
            </a:solidFill>
          </a:endParaRPr>
        </a:p>
      </dgm:t>
    </dgm:pt>
    <dgm:pt modelId="{432A3916-178D-4E58-B83E-20353D20C9CC}" type="parTrans" cxnId="{F5F2A07C-4122-4502-87FF-0CB8744CC484}">
      <dgm:prSet/>
      <dgm:spPr/>
      <dgm:t>
        <a:bodyPr/>
        <a:lstStyle/>
        <a:p>
          <a:endParaRPr lang="en-US"/>
        </a:p>
      </dgm:t>
    </dgm:pt>
    <dgm:pt modelId="{E6258073-1CFC-4DEC-A1D2-841235B77523}" type="sibTrans" cxnId="{F5F2A07C-4122-4502-87FF-0CB8744CC48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FBD8CCF-D67A-42B3-8F71-ADDCE3E9411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i-FI" sz="1800" b="0" i="0">
              <a:solidFill>
                <a:schemeClr val="bg1"/>
              </a:solidFill>
            </a:rPr>
            <a:t>Omistajuus jaettu 6 osakkaaseen</a:t>
          </a:r>
          <a:endParaRPr lang="en-US" sz="1800" dirty="0">
            <a:solidFill>
              <a:schemeClr val="bg1"/>
            </a:solidFill>
          </a:endParaRPr>
        </a:p>
      </dgm:t>
    </dgm:pt>
    <dgm:pt modelId="{CD74EFBD-F945-4445-BC5B-26F665CC7372}" type="parTrans" cxnId="{3130B420-AA55-4508-8491-052F1F1DA752}">
      <dgm:prSet/>
      <dgm:spPr/>
      <dgm:t>
        <a:bodyPr/>
        <a:lstStyle/>
        <a:p>
          <a:endParaRPr lang="en-US"/>
        </a:p>
      </dgm:t>
    </dgm:pt>
    <dgm:pt modelId="{B29C40CF-1049-4AB8-9CE5-A39A8462790B}" type="sibTrans" cxnId="{3130B420-AA55-4508-8491-052F1F1DA752}">
      <dgm:prSet/>
      <dgm:spPr/>
      <dgm:t>
        <a:bodyPr/>
        <a:lstStyle/>
        <a:p>
          <a:endParaRPr lang="en-US"/>
        </a:p>
      </dgm:t>
    </dgm:pt>
    <dgm:pt modelId="{BC7AB42F-3D5F-4281-8415-42548CFD275D}" type="pres">
      <dgm:prSet presAssocID="{4A64C11F-11C9-4EBC-83CD-3080417E4C62}" presName="root" presStyleCnt="0">
        <dgm:presLayoutVars>
          <dgm:dir/>
          <dgm:resizeHandles val="exact"/>
        </dgm:presLayoutVars>
      </dgm:prSet>
      <dgm:spPr/>
    </dgm:pt>
    <dgm:pt modelId="{C81C459B-BEE0-41E0-9F40-3D5D90CA0B04}" type="pres">
      <dgm:prSet presAssocID="{D1765B70-00F9-4F63-94A0-6BFEF30D64FE}" presName="compNode" presStyleCnt="0"/>
      <dgm:spPr/>
    </dgm:pt>
    <dgm:pt modelId="{78D244B4-322A-4B40-A3B2-07E43B48C1A3}" type="pres">
      <dgm:prSet presAssocID="{D1765B70-00F9-4F63-94A0-6BFEF30D64FE}" presName="iconBgRect" presStyleLbl="bgShp" presStyleIdx="0" presStyleCnt="3"/>
      <dgm:spPr/>
    </dgm:pt>
    <dgm:pt modelId="{992B4774-8D62-438D-803A-F3A240EDFDE1}" type="pres">
      <dgm:prSet presAssocID="{D1765B70-00F9-4F63-94A0-6BFEF30D64F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6FD82417-70FA-435D-AF4E-0C4327F6FA16}" type="pres">
      <dgm:prSet presAssocID="{D1765B70-00F9-4F63-94A0-6BFEF30D64FE}" presName="spaceRect" presStyleCnt="0"/>
      <dgm:spPr/>
    </dgm:pt>
    <dgm:pt modelId="{A8C545D4-BEB1-4B1A-8793-A3E1251933DA}" type="pres">
      <dgm:prSet presAssocID="{D1765B70-00F9-4F63-94A0-6BFEF30D64FE}" presName="textRect" presStyleLbl="revTx" presStyleIdx="0" presStyleCnt="3">
        <dgm:presLayoutVars>
          <dgm:chMax val="1"/>
          <dgm:chPref val="1"/>
        </dgm:presLayoutVars>
      </dgm:prSet>
      <dgm:spPr/>
    </dgm:pt>
    <dgm:pt modelId="{162E13CE-66FB-4DEB-B17E-11C26EE081A0}" type="pres">
      <dgm:prSet presAssocID="{3B4CD31A-61BE-4784-94F4-76B7258B9CD5}" presName="sibTrans" presStyleCnt="0"/>
      <dgm:spPr/>
    </dgm:pt>
    <dgm:pt modelId="{B09F5581-07A1-4613-9D95-68B3B9C83821}" type="pres">
      <dgm:prSet presAssocID="{8EB4D975-FADB-4262-B473-F098E5EFD1A6}" presName="compNode" presStyleCnt="0"/>
      <dgm:spPr/>
    </dgm:pt>
    <dgm:pt modelId="{FA76F063-F7F6-44DD-AB2A-1E5AF4E573CB}" type="pres">
      <dgm:prSet presAssocID="{8EB4D975-FADB-4262-B473-F098E5EFD1A6}" presName="iconBgRect" presStyleLbl="bgShp" presStyleIdx="1" presStyleCnt="3"/>
      <dgm:spPr/>
    </dgm:pt>
    <dgm:pt modelId="{88876D34-C600-484F-9577-983B8BC89AE0}" type="pres">
      <dgm:prSet presAssocID="{8EB4D975-FADB-4262-B473-F098E5EFD1A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144D43D9-63A8-402D-A45E-8DF88072AEB8}" type="pres">
      <dgm:prSet presAssocID="{8EB4D975-FADB-4262-B473-F098E5EFD1A6}" presName="spaceRect" presStyleCnt="0"/>
      <dgm:spPr/>
    </dgm:pt>
    <dgm:pt modelId="{7D0CB1A2-DFA9-4E1C-82CB-2B71DCBC25A1}" type="pres">
      <dgm:prSet presAssocID="{8EB4D975-FADB-4262-B473-F098E5EFD1A6}" presName="textRect" presStyleLbl="revTx" presStyleIdx="1" presStyleCnt="3">
        <dgm:presLayoutVars>
          <dgm:chMax val="1"/>
          <dgm:chPref val="1"/>
        </dgm:presLayoutVars>
      </dgm:prSet>
      <dgm:spPr/>
    </dgm:pt>
    <dgm:pt modelId="{69EFC543-CF00-442E-BBA3-F7C469EA7CD0}" type="pres">
      <dgm:prSet presAssocID="{E6258073-1CFC-4DEC-A1D2-841235B77523}" presName="sibTrans" presStyleCnt="0"/>
      <dgm:spPr/>
    </dgm:pt>
    <dgm:pt modelId="{9AF412FA-3A0A-4E20-A15D-9194A7443891}" type="pres">
      <dgm:prSet presAssocID="{CFBD8CCF-D67A-42B3-8F71-ADDCE3E94117}" presName="compNode" presStyleCnt="0"/>
      <dgm:spPr/>
    </dgm:pt>
    <dgm:pt modelId="{50C39504-F61F-42F7-A7AB-66E0B38F74D8}" type="pres">
      <dgm:prSet presAssocID="{CFBD8CCF-D67A-42B3-8F71-ADDCE3E94117}" presName="iconBgRect" presStyleLbl="bgShp" presStyleIdx="2" presStyleCnt="3"/>
      <dgm:spPr/>
    </dgm:pt>
    <dgm:pt modelId="{1E503750-89EF-4BE5-AAEF-487D82887D0C}" type="pres">
      <dgm:prSet presAssocID="{CFBD8CCF-D67A-42B3-8F71-ADDCE3E9411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71FF1268-D4AA-407D-A211-6AC25343BB8C}" type="pres">
      <dgm:prSet presAssocID="{CFBD8CCF-D67A-42B3-8F71-ADDCE3E94117}" presName="spaceRect" presStyleCnt="0"/>
      <dgm:spPr/>
    </dgm:pt>
    <dgm:pt modelId="{D1B0E1A8-92F5-4E57-A0A4-01480942FE4D}" type="pres">
      <dgm:prSet presAssocID="{CFBD8CCF-D67A-42B3-8F71-ADDCE3E9411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130B420-AA55-4508-8491-052F1F1DA752}" srcId="{4A64C11F-11C9-4EBC-83CD-3080417E4C62}" destId="{CFBD8CCF-D67A-42B3-8F71-ADDCE3E94117}" srcOrd="2" destOrd="0" parTransId="{CD74EFBD-F945-4445-BC5B-26F665CC7372}" sibTransId="{B29C40CF-1049-4AB8-9CE5-A39A8462790B}"/>
    <dgm:cxn modelId="{C4FBE33E-FD07-4A3C-9F5C-1D4B60EC8179}" type="presOf" srcId="{D1765B70-00F9-4F63-94A0-6BFEF30D64FE}" destId="{A8C545D4-BEB1-4B1A-8793-A3E1251933DA}" srcOrd="0" destOrd="0" presId="urn:microsoft.com/office/officeart/2018/5/layout/IconCircleLabelList"/>
    <dgm:cxn modelId="{66419662-9BD0-414E-981E-C033CC513C10}" type="presOf" srcId="{4A64C11F-11C9-4EBC-83CD-3080417E4C62}" destId="{BC7AB42F-3D5F-4281-8415-42548CFD275D}" srcOrd="0" destOrd="0" presId="urn:microsoft.com/office/officeart/2018/5/layout/IconCircleLabelList"/>
    <dgm:cxn modelId="{C6701B6B-98A2-4870-920B-1B701F787979}" type="presOf" srcId="{8EB4D975-FADB-4262-B473-F098E5EFD1A6}" destId="{7D0CB1A2-DFA9-4E1C-82CB-2B71DCBC25A1}" srcOrd="0" destOrd="0" presId="urn:microsoft.com/office/officeart/2018/5/layout/IconCircleLabelList"/>
    <dgm:cxn modelId="{F5F2A07C-4122-4502-87FF-0CB8744CC484}" srcId="{4A64C11F-11C9-4EBC-83CD-3080417E4C62}" destId="{8EB4D975-FADB-4262-B473-F098E5EFD1A6}" srcOrd="1" destOrd="0" parTransId="{432A3916-178D-4E58-B83E-20353D20C9CC}" sibTransId="{E6258073-1CFC-4DEC-A1D2-841235B77523}"/>
    <dgm:cxn modelId="{B236989C-1C36-45F5-B6F6-9D2F51B196F0}" srcId="{4A64C11F-11C9-4EBC-83CD-3080417E4C62}" destId="{D1765B70-00F9-4F63-94A0-6BFEF30D64FE}" srcOrd="0" destOrd="0" parTransId="{E3CA3611-E8A9-4AE7-85BB-B79CD095F71E}" sibTransId="{3B4CD31A-61BE-4784-94F4-76B7258B9CD5}"/>
    <dgm:cxn modelId="{71EC0FDE-490A-4669-BB57-5FCCA37F1DC0}" type="presOf" srcId="{CFBD8CCF-D67A-42B3-8F71-ADDCE3E94117}" destId="{D1B0E1A8-92F5-4E57-A0A4-01480942FE4D}" srcOrd="0" destOrd="0" presId="urn:microsoft.com/office/officeart/2018/5/layout/IconCircleLabelList"/>
    <dgm:cxn modelId="{78BC05D0-853F-45B6-9C3A-1C264EDF70D1}" type="presParOf" srcId="{BC7AB42F-3D5F-4281-8415-42548CFD275D}" destId="{C81C459B-BEE0-41E0-9F40-3D5D90CA0B04}" srcOrd="0" destOrd="0" presId="urn:microsoft.com/office/officeart/2018/5/layout/IconCircleLabelList"/>
    <dgm:cxn modelId="{E8708FF7-A54D-4B9F-BBE0-8F423A87419C}" type="presParOf" srcId="{C81C459B-BEE0-41E0-9F40-3D5D90CA0B04}" destId="{78D244B4-322A-4B40-A3B2-07E43B48C1A3}" srcOrd="0" destOrd="0" presId="urn:microsoft.com/office/officeart/2018/5/layout/IconCircleLabelList"/>
    <dgm:cxn modelId="{4ADC1C84-F2A7-40D8-BDA7-2DFDC68C8EC0}" type="presParOf" srcId="{C81C459B-BEE0-41E0-9F40-3D5D90CA0B04}" destId="{992B4774-8D62-438D-803A-F3A240EDFDE1}" srcOrd="1" destOrd="0" presId="urn:microsoft.com/office/officeart/2018/5/layout/IconCircleLabelList"/>
    <dgm:cxn modelId="{0F3A5E1F-4971-43F2-A718-0E97E302EF40}" type="presParOf" srcId="{C81C459B-BEE0-41E0-9F40-3D5D90CA0B04}" destId="{6FD82417-70FA-435D-AF4E-0C4327F6FA16}" srcOrd="2" destOrd="0" presId="urn:microsoft.com/office/officeart/2018/5/layout/IconCircleLabelList"/>
    <dgm:cxn modelId="{D3755063-DC65-4EC0-A041-17281CDDFD4D}" type="presParOf" srcId="{C81C459B-BEE0-41E0-9F40-3D5D90CA0B04}" destId="{A8C545D4-BEB1-4B1A-8793-A3E1251933DA}" srcOrd="3" destOrd="0" presId="urn:microsoft.com/office/officeart/2018/5/layout/IconCircleLabelList"/>
    <dgm:cxn modelId="{1EA1AA42-D408-4C5B-A985-B45F9726A111}" type="presParOf" srcId="{BC7AB42F-3D5F-4281-8415-42548CFD275D}" destId="{162E13CE-66FB-4DEB-B17E-11C26EE081A0}" srcOrd="1" destOrd="0" presId="urn:microsoft.com/office/officeart/2018/5/layout/IconCircleLabelList"/>
    <dgm:cxn modelId="{1E6B1E22-098C-4B46-BD8C-7344EA8D750E}" type="presParOf" srcId="{BC7AB42F-3D5F-4281-8415-42548CFD275D}" destId="{B09F5581-07A1-4613-9D95-68B3B9C83821}" srcOrd="2" destOrd="0" presId="urn:microsoft.com/office/officeart/2018/5/layout/IconCircleLabelList"/>
    <dgm:cxn modelId="{F701D1FD-CA41-4ECD-BCBD-67A0599307FA}" type="presParOf" srcId="{B09F5581-07A1-4613-9D95-68B3B9C83821}" destId="{FA76F063-F7F6-44DD-AB2A-1E5AF4E573CB}" srcOrd="0" destOrd="0" presId="urn:microsoft.com/office/officeart/2018/5/layout/IconCircleLabelList"/>
    <dgm:cxn modelId="{2F6BD71D-2899-4566-9999-3F7AACC3D63F}" type="presParOf" srcId="{B09F5581-07A1-4613-9D95-68B3B9C83821}" destId="{88876D34-C600-484F-9577-983B8BC89AE0}" srcOrd="1" destOrd="0" presId="urn:microsoft.com/office/officeart/2018/5/layout/IconCircleLabelList"/>
    <dgm:cxn modelId="{0543FDFA-5FA0-4C3D-8C2D-B1E663CA7BF5}" type="presParOf" srcId="{B09F5581-07A1-4613-9D95-68B3B9C83821}" destId="{144D43D9-63A8-402D-A45E-8DF88072AEB8}" srcOrd="2" destOrd="0" presId="urn:microsoft.com/office/officeart/2018/5/layout/IconCircleLabelList"/>
    <dgm:cxn modelId="{9A11F6FA-EA4B-4347-9C69-3F246339D03C}" type="presParOf" srcId="{B09F5581-07A1-4613-9D95-68B3B9C83821}" destId="{7D0CB1A2-DFA9-4E1C-82CB-2B71DCBC25A1}" srcOrd="3" destOrd="0" presId="urn:microsoft.com/office/officeart/2018/5/layout/IconCircleLabelList"/>
    <dgm:cxn modelId="{CEE9802A-1CF2-4BD0-AF3E-1DA0E602AAAE}" type="presParOf" srcId="{BC7AB42F-3D5F-4281-8415-42548CFD275D}" destId="{69EFC543-CF00-442E-BBA3-F7C469EA7CD0}" srcOrd="3" destOrd="0" presId="urn:microsoft.com/office/officeart/2018/5/layout/IconCircleLabelList"/>
    <dgm:cxn modelId="{0114FA86-55CF-4C69-AEE6-92235B1CA81F}" type="presParOf" srcId="{BC7AB42F-3D5F-4281-8415-42548CFD275D}" destId="{9AF412FA-3A0A-4E20-A15D-9194A7443891}" srcOrd="4" destOrd="0" presId="urn:microsoft.com/office/officeart/2018/5/layout/IconCircleLabelList"/>
    <dgm:cxn modelId="{82DD131A-BDA4-4126-96DF-0939440406F4}" type="presParOf" srcId="{9AF412FA-3A0A-4E20-A15D-9194A7443891}" destId="{50C39504-F61F-42F7-A7AB-66E0B38F74D8}" srcOrd="0" destOrd="0" presId="urn:microsoft.com/office/officeart/2018/5/layout/IconCircleLabelList"/>
    <dgm:cxn modelId="{12687A4E-E065-4B8C-B38A-26BB32A27100}" type="presParOf" srcId="{9AF412FA-3A0A-4E20-A15D-9194A7443891}" destId="{1E503750-89EF-4BE5-AAEF-487D82887D0C}" srcOrd="1" destOrd="0" presId="urn:microsoft.com/office/officeart/2018/5/layout/IconCircleLabelList"/>
    <dgm:cxn modelId="{027234D9-3C72-4F79-9336-EBD7C02E0779}" type="presParOf" srcId="{9AF412FA-3A0A-4E20-A15D-9194A7443891}" destId="{71FF1268-D4AA-407D-A211-6AC25343BB8C}" srcOrd="2" destOrd="0" presId="urn:microsoft.com/office/officeart/2018/5/layout/IconCircleLabelList"/>
    <dgm:cxn modelId="{3C735A1C-F181-41BA-8440-40DFF375C124}" type="presParOf" srcId="{9AF412FA-3A0A-4E20-A15D-9194A7443891}" destId="{D1B0E1A8-92F5-4E57-A0A4-01480942FE4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8117B4-7296-48D5-9F01-A8167222091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83426F8-1165-463F-9A96-DCECC1E6DEE2}">
      <dgm:prSet/>
      <dgm:spPr/>
      <dgm:t>
        <a:bodyPr/>
        <a:lstStyle/>
        <a:p>
          <a:pPr>
            <a:lnSpc>
              <a:spcPct val="100000"/>
            </a:lnSpc>
          </a:pPr>
          <a:r>
            <a:rPr lang="fi-FI" dirty="0" err="1">
              <a:solidFill>
                <a:schemeClr val="bg1"/>
              </a:solidFill>
            </a:rPr>
            <a:t>Street</a:t>
          </a:r>
          <a:r>
            <a:rPr lang="fi-FI" dirty="0">
              <a:solidFill>
                <a:schemeClr val="bg1"/>
              </a:solidFill>
            </a:rPr>
            <a:t> </a:t>
          </a:r>
          <a:r>
            <a:rPr lang="fi-FI" dirty="0" err="1">
              <a:solidFill>
                <a:schemeClr val="bg1"/>
              </a:solidFill>
            </a:rPr>
            <a:t>heat</a:t>
          </a:r>
          <a:r>
            <a:rPr lang="fi-FI" dirty="0">
              <a:solidFill>
                <a:schemeClr val="bg1"/>
              </a:solidFill>
            </a:rPr>
            <a:t> on top </a:t>
          </a:r>
          <a:r>
            <a:rPr lang="fi-FI" dirty="0" err="1">
              <a:solidFill>
                <a:schemeClr val="bg1"/>
              </a:solidFill>
            </a:rPr>
            <a:t>down</a:t>
          </a:r>
          <a:r>
            <a:rPr lang="fi-FI" dirty="0">
              <a:solidFill>
                <a:schemeClr val="bg1"/>
              </a:solidFill>
            </a:rPr>
            <a:t> </a:t>
          </a:r>
          <a:r>
            <a:rPr lang="fi-FI" dirty="0" err="1">
              <a:solidFill>
                <a:schemeClr val="bg1"/>
              </a:solidFill>
            </a:rPr>
            <a:t>arcade</a:t>
          </a:r>
          <a:r>
            <a:rPr lang="fi-FI" dirty="0">
              <a:solidFill>
                <a:schemeClr val="bg1"/>
              </a:solidFill>
            </a:rPr>
            <a:t> tyylinen ajopeli.</a:t>
          </a:r>
          <a:endParaRPr lang="en-US" dirty="0">
            <a:solidFill>
              <a:schemeClr val="bg1"/>
            </a:solidFill>
          </a:endParaRPr>
        </a:p>
      </dgm:t>
    </dgm:pt>
    <dgm:pt modelId="{5A9E6C55-DB75-4191-A131-4FB92561E9A2}" type="parTrans" cxnId="{761B9355-A921-4A3D-AE57-8A224B1DF89E}">
      <dgm:prSet/>
      <dgm:spPr/>
      <dgm:t>
        <a:bodyPr/>
        <a:lstStyle/>
        <a:p>
          <a:endParaRPr lang="en-US"/>
        </a:p>
      </dgm:t>
    </dgm:pt>
    <dgm:pt modelId="{2A9CF3EB-D3FB-4CCA-807D-2FE7048548DF}" type="sibTrans" cxnId="{761B9355-A921-4A3D-AE57-8A224B1DF8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351AA13-E43A-418F-B243-FA59F6C9CD4C}">
      <dgm:prSet/>
      <dgm:spPr/>
      <dgm:t>
        <a:bodyPr/>
        <a:lstStyle/>
        <a:p>
          <a:pPr>
            <a:lnSpc>
              <a:spcPct val="100000"/>
            </a:lnSpc>
          </a:pPr>
          <a:r>
            <a:rPr lang="fi-FI" dirty="0">
              <a:solidFill>
                <a:schemeClr val="bg1"/>
              </a:solidFill>
            </a:rPr>
            <a:t>Peliä pelataan 4 kilpailijan kanssa.</a:t>
          </a:r>
          <a:endParaRPr lang="en-US" dirty="0">
            <a:solidFill>
              <a:schemeClr val="bg1"/>
            </a:solidFill>
          </a:endParaRPr>
        </a:p>
      </dgm:t>
    </dgm:pt>
    <dgm:pt modelId="{0A134CBF-3D2B-4627-9D92-0D1149D49F34}" type="parTrans" cxnId="{A2847B6C-D170-4027-A314-C004FEB6ACAC}">
      <dgm:prSet/>
      <dgm:spPr/>
      <dgm:t>
        <a:bodyPr/>
        <a:lstStyle/>
        <a:p>
          <a:endParaRPr lang="en-US"/>
        </a:p>
      </dgm:t>
    </dgm:pt>
    <dgm:pt modelId="{958612A8-3A23-49CD-9184-9ECD7DB40C59}" type="sibTrans" cxnId="{A2847B6C-D170-4027-A314-C004FEB6ACA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A0CAD4A-785B-4BF5-B8F3-5718CA91D332}">
      <dgm:prSet/>
      <dgm:spPr/>
      <dgm:t>
        <a:bodyPr/>
        <a:lstStyle/>
        <a:p>
          <a:pPr>
            <a:lnSpc>
              <a:spcPct val="100000"/>
            </a:lnSpc>
          </a:pPr>
          <a:r>
            <a:rPr lang="fi-FI" dirty="0">
              <a:solidFill>
                <a:schemeClr val="bg1"/>
              </a:solidFill>
            </a:rPr>
            <a:t>Pisteitä saa kisan päädyttyä sijainnin ja ajan perusteella.</a:t>
          </a:r>
          <a:endParaRPr lang="en-US" dirty="0">
            <a:solidFill>
              <a:schemeClr val="bg1"/>
            </a:solidFill>
          </a:endParaRPr>
        </a:p>
      </dgm:t>
    </dgm:pt>
    <dgm:pt modelId="{17691C3D-F0FB-4A5C-8B4A-CCD7E5C8F8F1}" type="parTrans" cxnId="{E9E90D11-6EC2-4388-ADC4-8F6312878398}">
      <dgm:prSet/>
      <dgm:spPr/>
      <dgm:t>
        <a:bodyPr/>
        <a:lstStyle/>
        <a:p>
          <a:endParaRPr lang="en-US"/>
        </a:p>
      </dgm:t>
    </dgm:pt>
    <dgm:pt modelId="{5C7EA0E8-9049-4A8E-813E-53EC3387787F}" type="sibTrans" cxnId="{E9E90D11-6EC2-4388-ADC4-8F631287839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C38ECA-6A82-408E-9A23-01448D1FB0AD}">
      <dgm:prSet/>
      <dgm:spPr/>
      <dgm:t>
        <a:bodyPr/>
        <a:lstStyle/>
        <a:p>
          <a:pPr>
            <a:lnSpc>
              <a:spcPct val="100000"/>
            </a:lnSpc>
          </a:pPr>
          <a:r>
            <a:rPr lang="fi-FI" dirty="0">
              <a:solidFill>
                <a:schemeClr val="bg1"/>
              </a:solidFill>
            </a:rPr>
            <a:t>Projektin aikana peli oli </a:t>
          </a:r>
          <a:r>
            <a:rPr lang="fi-FI" dirty="0" err="1">
              <a:solidFill>
                <a:schemeClr val="bg1"/>
              </a:solidFill>
            </a:rPr>
            <a:t>early</a:t>
          </a:r>
          <a:r>
            <a:rPr lang="fi-FI" dirty="0">
              <a:solidFill>
                <a:schemeClr val="bg1"/>
              </a:solidFill>
            </a:rPr>
            <a:t> </a:t>
          </a:r>
          <a:r>
            <a:rPr lang="fi-FI" dirty="0" err="1">
              <a:solidFill>
                <a:schemeClr val="bg1"/>
              </a:solidFill>
            </a:rPr>
            <a:t>access</a:t>
          </a:r>
          <a:r>
            <a:rPr lang="fi-FI" dirty="0">
              <a:solidFill>
                <a:schemeClr val="bg1"/>
              </a:solidFill>
            </a:rPr>
            <a:t> –vaiheessa</a:t>
          </a:r>
          <a:endParaRPr lang="en-US" dirty="0">
            <a:solidFill>
              <a:schemeClr val="bg1"/>
            </a:solidFill>
          </a:endParaRPr>
        </a:p>
      </dgm:t>
    </dgm:pt>
    <dgm:pt modelId="{365EE501-A3E3-4DCD-85DB-BF2FAC7AB799}" type="parTrans" cxnId="{A5F419C8-5D52-48DC-AA93-0D9CFE6E86CA}">
      <dgm:prSet/>
      <dgm:spPr/>
      <dgm:t>
        <a:bodyPr/>
        <a:lstStyle/>
        <a:p>
          <a:endParaRPr lang="en-US"/>
        </a:p>
      </dgm:t>
    </dgm:pt>
    <dgm:pt modelId="{D932CD80-B2AB-488B-AE69-4F533588B12F}" type="sibTrans" cxnId="{A5F419C8-5D52-48DC-AA93-0D9CFE6E86CA}">
      <dgm:prSet/>
      <dgm:spPr/>
      <dgm:t>
        <a:bodyPr/>
        <a:lstStyle/>
        <a:p>
          <a:endParaRPr lang="en-US"/>
        </a:p>
      </dgm:t>
    </dgm:pt>
    <dgm:pt modelId="{76B813AA-98EC-441A-BE46-87F4CA6A84BA}">
      <dgm:prSet/>
      <dgm:spPr/>
      <dgm:t>
        <a:bodyPr/>
        <a:lstStyle/>
        <a:p>
          <a:pPr>
            <a:lnSpc>
              <a:spcPct val="100000"/>
            </a:lnSpc>
          </a:pPr>
          <a:r>
            <a:rPr lang="fi-FI" dirty="0">
              <a:solidFill>
                <a:schemeClr val="bg1"/>
              </a:solidFill>
            </a:rPr>
            <a:t>Kokonaiskilpailun voittaja on eniten pisteitä kerännyt kilpailija</a:t>
          </a:r>
          <a:endParaRPr lang="en-US" dirty="0">
            <a:solidFill>
              <a:schemeClr val="bg1"/>
            </a:solidFill>
          </a:endParaRPr>
        </a:p>
      </dgm:t>
    </dgm:pt>
    <dgm:pt modelId="{364DD1FA-DD5E-41B1-A077-AC28BE69C6A1}" type="sibTrans" cxnId="{B2379198-4467-44AB-BA59-45CE236DF43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85CD45F-881A-4F04-9CA0-49411CABC8E2}" type="parTrans" cxnId="{B2379198-4467-44AB-BA59-45CE236DF43C}">
      <dgm:prSet/>
      <dgm:spPr/>
      <dgm:t>
        <a:bodyPr/>
        <a:lstStyle/>
        <a:p>
          <a:endParaRPr lang="en-US"/>
        </a:p>
      </dgm:t>
    </dgm:pt>
    <dgm:pt modelId="{1E22C334-FB22-431B-B411-70B5B29B3980}" type="pres">
      <dgm:prSet presAssocID="{9C8117B4-7296-48D5-9F01-A81672220918}" presName="root" presStyleCnt="0">
        <dgm:presLayoutVars>
          <dgm:dir/>
          <dgm:resizeHandles val="exact"/>
        </dgm:presLayoutVars>
      </dgm:prSet>
      <dgm:spPr/>
    </dgm:pt>
    <dgm:pt modelId="{77E5FF21-DA30-4A24-8A8C-C856C01BD0FD}" type="pres">
      <dgm:prSet presAssocID="{9C8117B4-7296-48D5-9F01-A81672220918}" presName="container" presStyleCnt="0">
        <dgm:presLayoutVars>
          <dgm:dir/>
          <dgm:resizeHandles val="exact"/>
        </dgm:presLayoutVars>
      </dgm:prSet>
      <dgm:spPr/>
    </dgm:pt>
    <dgm:pt modelId="{28444F4D-DE13-4D86-86D1-23C4915E5931}" type="pres">
      <dgm:prSet presAssocID="{183426F8-1165-463F-9A96-DCECC1E6DEE2}" presName="compNode" presStyleCnt="0"/>
      <dgm:spPr/>
    </dgm:pt>
    <dgm:pt modelId="{0568242B-7827-4849-B287-61D5EAFBEB39}" type="pres">
      <dgm:prSet presAssocID="{183426F8-1165-463F-9A96-DCECC1E6DEE2}" presName="iconBgRect" presStyleLbl="bgShp" presStyleIdx="0" presStyleCnt="5"/>
      <dgm:spPr/>
    </dgm:pt>
    <dgm:pt modelId="{1AF932A7-AEEA-4C4E-87C5-6D917CFE27B1}" type="pres">
      <dgm:prSet presAssocID="{183426F8-1165-463F-9A96-DCECC1E6DEE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C5C741CC-FA33-4DBB-855A-670F96210F3C}" type="pres">
      <dgm:prSet presAssocID="{183426F8-1165-463F-9A96-DCECC1E6DEE2}" presName="spaceRect" presStyleCnt="0"/>
      <dgm:spPr/>
    </dgm:pt>
    <dgm:pt modelId="{1B89A9A8-9E03-4F2C-80E4-18D621A787AE}" type="pres">
      <dgm:prSet presAssocID="{183426F8-1165-463F-9A96-DCECC1E6DEE2}" presName="textRect" presStyleLbl="revTx" presStyleIdx="0" presStyleCnt="5">
        <dgm:presLayoutVars>
          <dgm:chMax val="1"/>
          <dgm:chPref val="1"/>
        </dgm:presLayoutVars>
      </dgm:prSet>
      <dgm:spPr/>
    </dgm:pt>
    <dgm:pt modelId="{D6F7D9BA-A80E-4665-ADF8-BD1FB54F45D6}" type="pres">
      <dgm:prSet presAssocID="{2A9CF3EB-D3FB-4CCA-807D-2FE7048548DF}" presName="sibTrans" presStyleLbl="sibTrans2D1" presStyleIdx="0" presStyleCnt="0"/>
      <dgm:spPr/>
    </dgm:pt>
    <dgm:pt modelId="{086A364B-E1EB-4454-BFCE-AA6B9C292E75}" type="pres">
      <dgm:prSet presAssocID="{D351AA13-E43A-418F-B243-FA59F6C9CD4C}" presName="compNode" presStyleCnt="0"/>
      <dgm:spPr/>
    </dgm:pt>
    <dgm:pt modelId="{72713B81-E1F5-4E2F-826D-532172080E71}" type="pres">
      <dgm:prSet presAssocID="{D351AA13-E43A-418F-B243-FA59F6C9CD4C}" presName="iconBgRect" presStyleLbl="bgShp" presStyleIdx="1" presStyleCnt="5"/>
      <dgm:spPr/>
    </dgm:pt>
    <dgm:pt modelId="{7FDC54EE-CF55-4792-9976-0FB4CF3B6783}" type="pres">
      <dgm:prSet presAssocID="{D351AA13-E43A-418F-B243-FA59F6C9CD4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A4971DAC-9573-4390-8D0C-14D6AF4FC20B}" type="pres">
      <dgm:prSet presAssocID="{D351AA13-E43A-418F-B243-FA59F6C9CD4C}" presName="spaceRect" presStyleCnt="0"/>
      <dgm:spPr/>
    </dgm:pt>
    <dgm:pt modelId="{B18369C0-4F39-47CE-A5FD-6AE92975C902}" type="pres">
      <dgm:prSet presAssocID="{D351AA13-E43A-418F-B243-FA59F6C9CD4C}" presName="textRect" presStyleLbl="revTx" presStyleIdx="1" presStyleCnt="5">
        <dgm:presLayoutVars>
          <dgm:chMax val="1"/>
          <dgm:chPref val="1"/>
        </dgm:presLayoutVars>
      </dgm:prSet>
      <dgm:spPr/>
    </dgm:pt>
    <dgm:pt modelId="{6D032FB4-6296-4BA9-ABE0-E63F99CF4FD0}" type="pres">
      <dgm:prSet presAssocID="{958612A8-3A23-49CD-9184-9ECD7DB40C59}" presName="sibTrans" presStyleLbl="sibTrans2D1" presStyleIdx="0" presStyleCnt="0"/>
      <dgm:spPr/>
    </dgm:pt>
    <dgm:pt modelId="{8E603858-EA31-4124-A5D7-FA633363C437}" type="pres">
      <dgm:prSet presAssocID="{76B813AA-98EC-441A-BE46-87F4CA6A84BA}" presName="compNode" presStyleCnt="0"/>
      <dgm:spPr/>
    </dgm:pt>
    <dgm:pt modelId="{561F2F7B-B5EB-4BD1-990E-8B849B8831D4}" type="pres">
      <dgm:prSet presAssocID="{76B813AA-98EC-441A-BE46-87F4CA6A84BA}" presName="iconBgRect" presStyleLbl="bgShp" presStyleIdx="2" presStyleCnt="5"/>
      <dgm:spPr/>
    </dgm:pt>
    <dgm:pt modelId="{72E75AB5-39B5-493F-A326-8F2539DACBF7}" type="pres">
      <dgm:prSet presAssocID="{76B813AA-98EC-441A-BE46-87F4CA6A84B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AB5D5D7D-877B-4D61-B403-14D120880BCF}" type="pres">
      <dgm:prSet presAssocID="{76B813AA-98EC-441A-BE46-87F4CA6A84BA}" presName="spaceRect" presStyleCnt="0"/>
      <dgm:spPr/>
    </dgm:pt>
    <dgm:pt modelId="{A7566404-E076-4285-8E35-AFC863CB0747}" type="pres">
      <dgm:prSet presAssocID="{76B813AA-98EC-441A-BE46-87F4CA6A84BA}" presName="textRect" presStyleLbl="revTx" presStyleIdx="2" presStyleCnt="5">
        <dgm:presLayoutVars>
          <dgm:chMax val="1"/>
          <dgm:chPref val="1"/>
        </dgm:presLayoutVars>
      </dgm:prSet>
      <dgm:spPr/>
    </dgm:pt>
    <dgm:pt modelId="{E960BA44-F735-4052-8CA6-772F44116EA3}" type="pres">
      <dgm:prSet presAssocID="{364DD1FA-DD5E-41B1-A077-AC28BE69C6A1}" presName="sibTrans" presStyleLbl="sibTrans2D1" presStyleIdx="0" presStyleCnt="0"/>
      <dgm:spPr/>
    </dgm:pt>
    <dgm:pt modelId="{6D30F44F-D1B2-4FE0-AFD6-FCF0E43CD5D5}" type="pres">
      <dgm:prSet presAssocID="{FA0CAD4A-785B-4BF5-B8F3-5718CA91D332}" presName="compNode" presStyleCnt="0"/>
      <dgm:spPr/>
    </dgm:pt>
    <dgm:pt modelId="{C291C3AB-1EFB-4AD2-BBBF-896A88BAAD7D}" type="pres">
      <dgm:prSet presAssocID="{FA0CAD4A-785B-4BF5-B8F3-5718CA91D332}" presName="iconBgRect" presStyleLbl="bgShp" presStyleIdx="3" presStyleCnt="5"/>
      <dgm:spPr/>
    </dgm:pt>
    <dgm:pt modelId="{30866E5D-4A67-4200-860B-1CA28C826A6E}" type="pres">
      <dgm:prSet presAssocID="{FA0CAD4A-785B-4BF5-B8F3-5718CA91D33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28BD6769-41B5-4345-AE66-392455AE1222}" type="pres">
      <dgm:prSet presAssocID="{FA0CAD4A-785B-4BF5-B8F3-5718CA91D332}" presName="spaceRect" presStyleCnt="0"/>
      <dgm:spPr/>
    </dgm:pt>
    <dgm:pt modelId="{2CF1CA64-090E-439F-88DA-91E88C5ED6F8}" type="pres">
      <dgm:prSet presAssocID="{FA0CAD4A-785B-4BF5-B8F3-5718CA91D332}" presName="textRect" presStyleLbl="revTx" presStyleIdx="3" presStyleCnt="5">
        <dgm:presLayoutVars>
          <dgm:chMax val="1"/>
          <dgm:chPref val="1"/>
        </dgm:presLayoutVars>
      </dgm:prSet>
      <dgm:spPr/>
    </dgm:pt>
    <dgm:pt modelId="{5041ABDB-024A-4FBB-AF3E-7D3D8063D719}" type="pres">
      <dgm:prSet presAssocID="{5C7EA0E8-9049-4A8E-813E-53EC3387787F}" presName="sibTrans" presStyleLbl="sibTrans2D1" presStyleIdx="0" presStyleCnt="0"/>
      <dgm:spPr/>
    </dgm:pt>
    <dgm:pt modelId="{03415EC4-E87F-41AF-ABC3-BDC20A2E1084}" type="pres">
      <dgm:prSet presAssocID="{6BC38ECA-6A82-408E-9A23-01448D1FB0AD}" presName="compNode" presStyleCnt="0"/>
      <dgm:spPr/>
    </dgm:pt>
    <dgm:pt modelId="{58F19ED8-E0E9-4D4C-8D4C-3C35AF6B5AB9}" type="pres">
      <dgm:prSet presAssocID="{6BC38ECA-6A82-408E-9A23-01448D1FB0AD}" presName="iconBgRect" presStyleLbl="bgShp" presStyleIdx="4" presStyleCnt="5"/>
      <dgm:spPr/>
    </dgm:pt>
    <dgm:pt modelId="{D0A838C2-8C97-4D81-9532-DEDC4B5FDF0C}" type="pres">
      <dgm:prSet presAssocID="{6BC38ECA-6A82-408E-9A23-01448D1FB0A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B9D6D29-9CA6-4512-823B-825CFF79693E}" type="pres">
      <dgm:prSet presAssocID="{6BC38ECA-6A82-408E-9A23-01448D1FB0AD}" presName="spaceRect" presStyleCnt="0"/>
      <dgm:spPr/>
    </dgm:pt>
    <dgm:pt modelId="{C34AF12A-C91B-42F4-811D-C4CD37265506}" type="pres">
      <dgm:prSet presAssocID="{6BC38ECA-6A82-408E-9A23-01448D1FB0A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CE26702-12F8-43A9-B101-9D5D1B83E80D}" type="presOf" srcId="{2A9CF3EB-D3FB-4CCA-807D-2FE7048548DF}" destId="{D6F7D9BA-A80E-4665-ADF8-BD1FB54F45D6}" srcOrd="0" destOrd="0" presId="urn:microsoft.com/office/officeart/2018/2/layout/IconCircleList"/>
    <dgm:cxn modelId="{E9E90D11-6EC2-4388-ADC4-8F6312878398}" srcId="{9C8117B4-7296-48D5-9F01-A81672220918}" destId="{FA0CAD4A-785B-4BF5-B8F3-5718CA91D332}" srcOrd="3" destOrd="0" parTransId="{17691C3D-F0FB-4A5C-8B4A-CCD7E5C8F8F1}" sibTransId="{5C7EA0E8-9049-4A8E-813E-53EC3387787F}"/>
    <dgm:cxn modelId="{20D95725-265E-4BA0-A60D-23772104CCEC}" type="presOf" srcId="{FA0CAD4A-785B-4BF5-B8F3-5718CA91D332}" destId="{2CF1CA64-090E-439F-88DA-91E88C5ED6F8}" srcOrd="0" destOrd="0" presId="urn:microsoft.com/office/officeart/2018/2/layout/IconCircleList"/>
    <dgm:cxn modelId="{6F7D235C-E6D3-46BB-91C2-75ADD70EB337}" type="presOf" srcId="{364DD1FA-DD5E-41B1-A077-AC28BE69C6A1}" destId="{E960BA44-F735-4052-8CA6-772F44116EA3}" srcOrd="0" destOrd="0" presId="urn:microsoft.com/office/officeart/2018/2/layout/IconCircleList"/>
    <dgm:cxn modelId="{15CAAD69-A8FF-47C3-8390-052EFD8FC750}" type="presOf" srcId="{D351AA13-E43A-418F-B243-FA59F6C9CD4C}" destId="{B18369C0-4F39-47CE-A5FD-6AE92975C902}" srcOrd="0" destOrd="0" presId="urn:microsoft.com/office/officeart/2018/2/layout/IconCircleList"/>
    <dgm:cxn modelId="{6C8C486B-794A-4F66-96EB-D2F1613C5BE0}" type="presOf" srcId="{183426F8-1165-463F-9A96-DCECC1E6DEE2}" destId="{1B89A9A8-9E03-4F2C-80E4-18D621A787AE}" srcOrd="0" destOrd="0" presId="urn:microsoft.com/office/officeart/2018/2/layout/IconCircleList"/>
    <dgm:cxn modelId="{A2847B6C-D170-4027-A314-C004FEB6ACAC}" srcId="{9C8117B4-7296-48D5-9F01-A81672220918}" destId="{D351AA13-E43A-418F-B243-FA59F6C9CD4C}" srcOrd="1" destOrd="0" parTransId="{0A134CBF-3D2B-4627-9D92-0D1149D49F34}" sibTransId="{958612A8-3A23-49CD-9184-9ECD7DB40C59}"/>
    <dgm:cxn modelId="{761B9355-A921-4A3D-AE57-8A224B1DF89E}" srcId="{9C8117B4-7296-48D5-9F01-A81672220918}" destId="{183426F8-1165-463F-9A96-DCECC1E6DEE2}" srcOrd="0" destOrd="0" parTransId="{5A9E6C55-DB75-4191-A131-4FB92561E9A2}" sibTransId="{2A9CF3EB-D3FB-4CCA-807D-2FE7048548DF}"/>
    <dgm:cxn modelId="{A6545B80-DBBA-441D-8674-726929194716}" type="presOf" srcId="{5C7EA0E8-9049-4A8E-813E-53EC3387787F}" destId="{5041ABDB-024A-4FBB-AF3E-7D3D8063D719}" srcOrd="0" destOrd="0" presId="urn:microsoft.com/office/officeart/2018/2/layout/IconCircleList"/>
    <dgm:cxn modelId="{B2379198-4467-44AB-BA59-45CE236DF43C}" srcId="{9C8117B4-7296-48D5-9F01-A81672220918}" destId="{76B813AA-98EC-441A-BE46-87F4CA6A84BA}" srcOrd="2" destOrd="0" parTransId="{285CD45F-881A-4F04-9CA0-49411CABC8E2}" sibTransId="{364DD1FA-DD5E-41B1-A077-AC28BE69C6A1}"/>
    <dgm:cxn modelId="{AEC930A3-A025-48C6-9323-8CA3C4564DE8}" type="presOf" srcId="{958612A8-3A23-49CD-9184-9ECD7DB40C59}" destId="{6D032FB4-6296-4BA9-ABE0-E63F99CF4FD0}" srcOrd="0" destOrd="0" presId="urn:microsoft.com/office/officeart/2018/2/layout/IconCircleList"/>
    <dgm:cxn modelId="{6CA475A5-D4F4-40DF-8EB3-0DD273D8E48D}" type="presOf" srcId="{9C8117B4-7296-48D5-9F01-A81672220918}" destId="{1E22C334-FB22-431B-B411-70B5B29B3980}" srcOrd="0" destOrd="0" presId="urn:microsoft.com/office/officeart/2018/2/layout/IconCircleList"/>
    <dgm:cxn modelId="{A5F419C8-5D52-48DC-AA93-0D9CFE6E86CA}" srcId="{9C8117B4-7296-48D5-9F01-A81672220918}" destId="{6BC38ECA-6A82-408E-9A23-01448D1FB0AD}" srcOrd="4" destOrd="0" parTransId="{365EE501-A3E3-4DCD-85DB-BF2FAC7AB799}" sibTransId="{D932CD80-B2AB-488B-AE69-4F533588B12F}"/>
    <dgm:cxn modelId="{497120C8-4BD1-4ABE-B382-184857477193}" type="presOf" srcId="{76B813AA-98EC-441A-BE46-87F4CA6A84BA}" destId="{A7566404-E076-4285-8E35-AFC863CB0747}" srcOrd="0" destOrd="0" presId="urn:microsoft.com/office/officeart/2018/2/layout/IconCircleList"/>
    <dgm:cxn modelId="{F37A0BCB-29AF-4CD2-A808-50DDABA9BEBF}" type="presOf" srcId="{6BC38ECA-6A82-408E-9A23-01448D1FB0AD}" destId="{C34AF12A-C91B-42F4-811D-C4CD37265506}" srcOrd="0" destOrd="0" presId="urn:microsoft.com/office/officeart/2018/2/layout/IconCircleList"/>
    <dgm:cxn modelId="{ADCDF853-A3BB-42A3-89D4-8F2D7400489D}" type="presParOf" srcId="{1E22C334-FB22-431B-B411-70B5B29B3980}" destId="{77E5FF21-DA30-4A24-8A8C-C856C01BD0FD}" srcOrd="0" destOrd="0" presId="urn:microsoft.com/office/officeart/2018/2/layout/IconCircleList"/>
    <dgm:cxn modelId="{C99BA2F5-233E-4CAD-94B7-22A61182E8DA}" type="presParOf" srcId="{77E5FF21-DA30-4A24-8A8C-C856C01BD0FD}" destId="{28444F4D-DE13-4D86-86D1-23C4915E5931}" srcOrd="0" destOrd="0" presId="urn:microsoft.com/office/officeart/2018/2/layout/IconCircleList"/>
    <dgm:cxn modelId="{4E68DC47-0E34-4117-BB1E-225E4400459B}" type="presParOf" srcId="{28444F4D-DE13-4D86-86D1-23C4915E5931}" destId="{0568242B-7827-4849-B287-61D5EAFBEB39}" srcOrd="0" destOrd="0" presId="urn:microsoft.com/office/officeart/2018/2/layout/IconCircleList"/>
    <dgm:cxn modelId="{1826912F-51C2-4E54-8D22-4241D2101B59}" type="presParOf" srcId="{28444F4D-DE13-4D86-86D1-23C4915E5931}" destId="{1AF932A7-AEEA-4C4E-87C5-6D917CFE27B1}" srcOrd="1" destOrd="0" presId="urn:microsoft.com/office/officeart/2018/2/layout/IconCircleList"/>
    <dgm:cxn modelId="{A549044F-9AF5-4CF1-A87A-E80A35A3B38F}" type="presParOf" srcId="{28444F4D-DE13-4D86-86D1-23C4915E5931}" destId="{C5C741CC-FA33-4DBB-855A-670F96210F3C}" srcOrd="2" destOrd="0" presId="urn:microsoft.com/office/officeart/2018/2/layout/IconCircleList"/>
    <dgm:cxn modelId="{4D4E44C3-B360-4FE6-A769-7DCCC777C92F}" type="presParOf" srcId="{28444F4D-DE13-4D86-86D1-23C4915E5931}" destId="{1B89A9A8-9E03-4F2C-80E4-18D621A787AE}" srcOrd="3" destOrd="0" presId="urn:microsoft.com/office/officeart/2018/2/layout/IconCircleList"/>
    <dgm:cxn modelId="{57FF05F7-3798-4551-BA89-1D312E237DC1}" type="presParOf" srcId="{77E5FF21-DA30-4A24-8A8C-C856C01BD0FD}" destId="{D6F7D9BA-A80E-4665-ADF8-BD1FB54F45D6}" srcOrd="1" destOrd="0" presId="urn:microsoft.com/office/officeart/2018/2/layout/IconCircleList"/>
    <dgm:cxn modelId="{D537742A-C69B-4220-811D-22E1FE56FEB0}" type="presParOf" srcId="{77E5FF21-DA30-4A24-8A8C-C856C01BD0FD}" destId="{086A364B-E1EB-4454-BFCE-AA6B9C292E75}" srcOrd="2" destOrd="0" presId="urn:microsoft.com/office/officeart/2018/2/layout/IconCircleList"/>
    <dgm:cxn modelId="{BB3C860E-D93B-4FA9-9659-E42C7FD75ED8}" type="presParOf" srcId="{086A364B-E1EB-4454-BFCE-AA6B9C292E75}" destId="{72713B81-E1F5-4E2F-826D-532172080E71}" srcOrd="0" destOrd="0" presId="urn:microsoft.com/office/officeart/2018/2/layout/IconCircleList"/>
    <dgm:cxn modelId="{30911C6C-EF2B-496F-A93A-D72C95DD8E51}" type="presParOf" srcId="{086A364B-E1EB-4454-BFCE-AA6B9C292E75}" destId="{7FDC54EE-CF55-4792-9976-0FB4CF3B6783}" srcOrd="1" destOrd="0" presId="urn:microsoft.com/office/officeart/2018/2/layout/IconCircleList"/>
    <dgm:cxn modelId="{F67701A5-1728-4627-A39B-603EE1BBD4ED}" type="presParOf" srcId="{086A364B-E1EB-4454-BFCE-AA6B9C292E75}" destId="{A4971DAC-9573-4390-8D0C-14D6AF4FC20B}" srcOrd="2" destOrd="0" presId="urn:microsoft.com/office/officeart/2018/2/layout/IconCircleList"/>
    <dgm:cxn modelId="{8CDFE003-E767-49D4-AE52-3EE417BA44A0}" type="presParOf" srcId="{086A364B-E1EB-4454-BFCE-AA6B9C292E75}" destId="{B18369C0-4F39-47CE-A5FD-6AE92975C902}" srcOrd="3" destOrd="0" presId="urn:microsoft.com/office/officeart/2018/2/layout/IconCircleList"/>
    <dgm:cxn modelId="{E2467D15-D830-4E8D-9963-0EB570E09649}" type="presParOf" srcId="{77E5FF21-DA30-4A24-8A8C-C856C01BD0FD}" destId="{6D032FB4-6296-4BA9-ABE0-E63F99CF4FD0}" srcOrd="3" destOrd="0" presId="urn:microsoft.com/office/officeart/2018/2/layout/IconCircleList"/>
    <dgm:cxn modelId="{D9025C1E-BDC9-40E4-8AA8-54E6472D30AE}" type="presParOf" srcId="{77E5FF21-DA30-4A24-8A8C-C856C01BD0FD}" destId="{8E603858-EA31-4124-A5D7-FA633363C437}" srcOrd="4" destOrd="0" presId="urn:microsoft.com/office/officeart/2018/2/layout/IconCircleList"/>
    <dgm:cxn modelId="{C255A688-D49D-4587-9488-0DDA979DB112}" type="presParOf" srcId="{8E603858-EA31-4124-A5D7-FA633363C437}" destId="{561F2F7B-B5EB-4BD1-990E-8B849B8831D4}" srcOrd="0" destOrd="0" presId="urn:microsoft.com/office/officeart/2018/2/layout/IconCircleList"/>
    <dgm:cxn modelId="{E0C14486-B026-499D-B8C7-0EB96D4153D9}" type="presParOf" srcId="{8E603858-EA31-4124-A5D7-FA633363C437}" destId="{72E75AB5-39B5-493F-A326-8F2539DACBF7}" srcOrd="1" destOrd="0" presId="urn:microsoft.com/office/officeart/2018/2/layout/IconCircleList"/>
    <dgm:cxn modelId="{8A9C05B5-03A1-4FDB-8C23-A61D6E79901A}" type="presParOf" srcId="{8E603858-EA31-4124-A5D7-FA633363C437}" destId="{AB5D5D7D-877B-4D61-B403-14D120880BCF}" srcOrd="2" destOrd="0" presId="urn:microsoft.com/office/officeart/2018/2/layout/IconCircleList"/>
    <dgm:cxn modelId="{EB1135E7-205A-4F2C-A82E-8DF5048BA279}" type="presParOf" srcId="{8E603858-EA31-4124-A5D7-FA633363C437}" destId="{A7566404-E076-4285-8E35-AFC863CB0747}" srcOrd="3" destOrd="0" presId="urn:microsoft.com/office/officeart/2018/2/layout/IconCircleList"/>
    <dgm:cxn modelId="{58A2AC34-1DFF-41A0-846F-6B544EC6BDAC}" type="presParOf" srcId="{77E5FF21-DA30-4A24-8A8C-C856C01BD0FD}" destId="{E960BA44-F735-4052-8CA6-772F44116EA3}" srcOrd="5" destOrd="0" presId="urn:microsoft.com/office/officeart/2018/2/layout/IconCircleList"/>
    <dgm:cxn modelId="{39822B9F-4DEF-4A4D-89FC-4FC2B2F32662}" type="presParOf" srcId="{77E5FF21-DA30-4A24-8A8C-C856C01BD0FD}" destId="{6D30F44F-D1B2-4FE0-AFD6-FCF0E43CD5D5}" srcOrd="6" destOrd="0" presId="urn:microsoft.com/office/officeart/2018/2/layout/IconCircleList"/>
    <dgm:cxn modelId="{838030C1-791F-425E-87B2-A2E146725C01}" type="presParOf" srcId="{6D30F44F-D1B2-4FE0-AFD6-FCF0E43CD5D5}" destId="{C291C3AB-1EFB-4AD2-BBBF-896A88BAAD7D}" srcOrd="0" destOrd="0" presId="urn:microsoft.com/office/officeart/2018/2/layout/IconCircleList"/>
    <dgm:cxn modelId="{87356CF9-637F-488F-A2D1-0D9D8DEF3F4E}" type="presParOf" srcId="{6D30F44F-D1B2-4FE0-AFD6-FCF0E43CD5D5}" destId="{30866E5D-4A67-4200-860B-1CA28C826A6E}" srcOrd="1" destOrd="0" presId="urn:microsoft.com/office/officeart/2018/2/layout/IconCircleList"/>
    <dgm:cxn modelId="{1D040BDE-BAD9-456A-8175-2523702D0CAD}" type="presParOf" srcId="{6D30F44F-D1B2-4FE0-AFD6-FCF0E43CD5D5}" destId="{28BD6769-41B5-4345-AE66-392455AE1222}" srcOrd="2" destOrd="0" presId="urn:microsoft.com/office/officeart/2018/2/layout/IconCircleList"/>
    <dgm:cxn modelId="{FCB166EA-5E2D-47F5-BD4B-6D23130FD2DB}" type="presParOf" srcId="{6D30F44F-D1B2-4FE0-AFD6-FCF0E43CD5D5}" destId="{2CF1CA64-090E-439F-88DA-91E88C5ED6F8}" srcOrd="3" destOrd="0" presId="urn:microsoft.com/office/officeart/2018/2/layout/IconCircleList"/>
    <dgm:cxn modelId="{8C623488-33E5-4A6D-9847-0F38748C8F58}" type="presParOf" srcId="{77E5FF21-DA30-4A24-8A8C-C856C01BD0FD}" destId="{5041ABDB-024A-4FBB-AF3E-7D3D8063D719}" srcOrd="7" destOrd="0" presId="urn:microsoft.com/office/officeart/2018/2/layout/IconCircleList"/>
    <dgm:cxn modelId="{8E9C818F-50AD-4ABF-AEF9-E0C83391E5EC}" type="presParOf" srcId="{77E5FF21-DA30-4A24-8A8C-C856C01BD0FD}" destId="{03415EC4-E87F-41AF-ABC3-BDC20A2E1084}" srcOrd="8" destOrd="0" presId="urn:microsoft.com/office/officeart/2018/2/layout/IconCircleList"/>
    <dgm:cxn modelId="{DE8CCF34-8846-4658-95E4-BD12DE858C9C}" type="presParOf" srcId="{03415EC4-E87F-41AF-ABC3-BDC20A2E1084}" destId="{58F19ED8-E0E9-4D4C-8D4C-3C35AF6B5AB9}" srcOrd="0" destOrd="0" presId="urn:microsoft.com/office/officeart/2018/2/layout/IconCircleList"/>
    <dgm:cxn modelId="{207596DE-234B-48D9-B0D9-DB1488626AB8}" type="presParOf" srcId="{03415EC4-E87F-41AF-ABC3-BDC20A2E1084}" destId="{D0A838C2-8C97-4D81-9532-DEDC4B5FDF0C}" srcOrd="1" destOrd="0" presId="urn:microsoft.com/office/officeart/2018/2/layout/IconCircleList"/>
    <dgm:cxn modelId="{B18925D6-DB00-4B15-A8E6-ED5BE067734D}" type="presParOf" srcId="{03415EC4-E87F-41AF-ABC3-BDC20A2E1084}" destId="{9B9D6D29-9CA6-4512-823B-825CFF79693E}" srcOrd="2" destOrd="0" presId="urn:microsoft.com/office/officeart/2018/2/layout/IconCircleList"/>
    <dgm:cxn modelId="{EB97C327-B8BE-4835-9EAE-7EE9041DE910}" type="presParOf" srcId="{03415EC4-E87F-41AF-ABC3-BDC20A2E1084}" destId="{C34AF12A-C91B-42F4-811D-C4CD3726550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BE9A98-6616-4029-92B2-70B60B36408D}" type="doc">
      <dgm:prSet loTypeId="urn:microsoft.com/office/officeart/2005/8/layout/hierarchy3" loCatId="hierarchy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18CA55ED-6A53-444D-ADE3-634894969EFA}">
      <dgm:prSet/>
      <dgm:spPr>
        <a:solidFill>
          <a:schemeClr val="tx2"/>
        </a:solidFill>
      </dgm:spPr>
      <dgm:t>
        <a:bodyPr/>
        <a:lstStyle/>
        <a:p>
          <a:r>
            <a:rPr lang="fi-FI" b="0" i="0" dirty="0" err="1"/>
            <a:t>Waypoint</a:t>
          </a:r>
          <a:r>
            <a:rPr lang="fi-FI" b="0" i="0" dirty="0"/>
            <a:t> </a:t>
          </a:r>
          <a:r>
            <a:rPr lang="fi-FI" b="0" i="0" dirty="0" err="1"/>
            <a:t>Circuit</a:t>
          </a:r>
          <a:endParaRPr lang="en-US" dirty="0"/>
        </a:p>
      </dgm:t>
    </dgm:pt>
    <dgm:pt modelId="{C79FB250-87F8-4FFA-9CA5-38AABA11329F}" type="parTrans" cxnId="{F486D8F4-4D41-4460-9895-FA65469B76AA}">
      <dgm:prSet/>
      <dgm:spPr/>
      <dgm:t>
        <a:bodyPr/>
        <a:lstStyle/>
        <a:p>
          <a:endParaRPr lang="en-US"/>
        </a:p>
      </dgm:t>
    </dgm:pt>
    <dgm:pt modelId="{58BF1B89-5118-4E09-A5D4-2BFBA462E6A7}" type="sibTrans" cxnId="{F486D8F4-4D41-4460-9895-FA65469B76AA}">
      <dgm:prSet/>
      <dgm:spPr/>
      <dgm:t>
        <a:bodyPr/>
        <a:lstStyle/>
        <a:p>
          <a:endParaRPr lang="en-US"/>
        </a:p>
      </dgm:t>
    </dgm:pt>
    <dgm:pt modelId="{05888748-C82E-47D1-BFA1-1120FEBC85D0}">
      <dgm:prSet/>
      <dgm:spPr/>
      <dgm:t>
        <a:bodyPr/>
        <a:lstStyle/>
        <a:p>
          <a:r>
            <a:rPr lang="fi-FI" b="0" i="0" dirty="0"/>
            <a:t>Käskyportit</a:t>
          </a:r>
          <a:endParaRPr lang="en-US" dirty="0"/>
        </a:p>
      </dgm:t>
    </dgm:pt>
    <dgm:pt modelId="{A292126A-C224-466A-ADAC-11EBC9D68582}" type="parTrans" cxnId="{41703579-77AE-4C3A-AB26-985BE3D2B903}">
      <dgm:prSet/>
      <dgm:spPr/>
      <dgm:t>
        <a:bodyPr/>
        <a:lstStyle/>
        <a:p>
          <a:endParaRPr lang="en-US"/>
        </a:p>
      </dgm:t>
    </dgm:pt>
    <dgm:pt modelId="{DF0EBCE2-0CCC-441E-9339-7DB9F84636D0}" type="sibTrans" cxnId="{41703579-77AE-4C3A-AB26-985BE3D2B903}">
      <dgm:prSet/>
      <dgm:spPr/>
      <dgm:t>
        <a:bodyPr/>
        <a:lstStyle/>
        <a:p>
          <a:endParaRPr lang="en-US"/>
        </a:p>
      </dgm:t>
    </dgm:pt>
    <dgm:pt modelId="{DC42D79D-BD4E-4BC8-9AB2-53A9A063755E}">
      <dgm:prSet/>
      <dgm:spPr>
        <a:solidFill>
          <a:schemeClr val="accent6"/>
        </a:solidFill>
      </dgm:spPr>
      <dgm:t>
        <a:bodyPr/>
        <a:lstStyle/>
        <a:p>
          <a:r>
            <a:rPr lang="fi-FI" b="0" i="0" dirty="0"/>
            <a:t>Toiminta Koodissa</a:t>
          </a:r>
          <a:endParaRPr lang="en-US" dirty="0"/>
        </a:p>
      </dgm:t>
    </dgm:pt>
    <dgm:pt modelId="{7B2D9CF9-F50C-4AC4-A62A-F2BADF74B43A}" type="parTrans" cxnId="{ADE17F36-7717-4A22-877F-C49AF852CCEB}">
      <dgm:prSet/>
      <dgm:spPr/>
      <dgm:t>
        <a:bodyPr/>
        <a:lstStyle/>
        <a:p>
          <a:endParaRPr lang="en-US"/>
        </a:p>
      </dgm:t>
    </dgm:pt>
    <dgm:pt modelId="{0B0412A5-BC0B-4134-A93B-2762C1145E0E}" type="sibTrans" cxnId="{ADE17F36-7717-4A22-877F-C49AF852CCEB}">
      <dgm:prSet/>
      <dgm:spPr/>
      <dgm:t>
        <a:bodyPr/>
        <a:lstStyle/>
        <a:p>
          <a:endParaRPr lang="en-US"/>
        </a:p>
      </dgm:t>
    </dgm:pt>
    <dgm:pt modelId="{5D6E9FE9-2A8A-4A4C-B59F-22600932CB6F}" type="pres">
      <dgm:prSet presAssocID="{07BE9A98-6616-4029-92B2-70B60B3640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5D8AAE1-CD2C-480F-84C7-2A758AC74E52}" type="pres">
      <dgm:prSet presAssocID="{18CA55ED-6A53-444D-ADE3-634894969EFA}" presName="root" presStyleCnt="0"/>
      <dgm:spPr/>
    </dgm:pt>
    <dgm:pt modelId="{380C433A-2AEB-4654-A846-323C04D4AD38}" type="pres">
      <dgm:prSet presAssocID="{18CA55ED-6A53-444D-ADE3-634894969EFA}" presName="rootComposite" presStyleCnt="0"/>
      <dgm:spPr/>
    </dgm:pt>
    <dgm:pt modelId="{B31882D4-4769-418A-A66E-5BBF587C9718}" type="pres">
      <dgm:prSet presAssocID="{18CA55ED-6A53-444D-ADE3-634894969EFA}" presName="rootText" presStyleLbl="node1" presStyleIdx="0" presStyleCnt="3"/>
      <dgm:spPr/>
    </dgm:pt>
    <dgm:pt modelId="{F22B1668-096A-406C-8158-5EE15F4DDA63}" type="pres">
      <dgm:prSet presAssocID="{18CA55ED-6A53-444D-ADE3-634894969EFA}" presName="rootConnector" presStyleLbl="node1" presStyleIdx="0" presStyleCnt="3"/>
      <dgm:spPr/>
    </dgm:pt>
    <dgm:pt modelId="{0519530B-0EB3-4B4D-AB1D-665797BF96DE}" type="pres">
      <dgm:prSet presAssocID="{18CA55ED-6A53-444D-ADE3-634894969EFA}" presName="childShape" presStyleCnt="0"/>
      <dgm:spPr/>
    </dgm:pt>
    <dgm:pt modelId="{1ED9230D-C6AC-4D7A-B464-2BF40A46268E}" type="pres">
      <dgm:prSet presAssocID="{05888748-C82E-47D1-BFA1-1120FEBC85D0}" presName="root" presStyleCnt="0"/>
      <dgm:spPr/>
    </dgm:pt>
    <dgm:pt modelId="{9B3B24C6-F3CA-4933-882B-296148007E7F}" type="pres">
      <dgm:prSet presAssocID="{05888748-C82E-47D1-BFA1-1120FEBC85D0}" presName="rootComposite" presStyleCnt="0"/>
      <dgm:spPr/>
    </dgm:pt>
    <dgm:pt modelId="{12C42C61-9887-4D27-8F5D-B99C3965E6B9}" type="pres">
      <dgm:prSet presAssocID="{05888748-C82E-47D1-BFA1-1120FEBC85D0}" presName="rootText" presStyleLbl="node1" presStyleIdx="1" presStyleCnt="3"/>
      <dgm:spPr/>
    </dgm:pt>
    <dgm:pt modelId="{6A4E35B5-30B6-45DB-9412-66422961BD60}" type="pres">
      <dgm:prSet presAssocID="{05888748-C82E-47D1-BFA1-1120FEBC85D0}" presName="rootConnector" presStyleLbl="node1" presStyleIdx="1" presStyleCnt="3"/>
      <dgm:spPr/>
    </dgm:pt>
    <dgm:pt modelId="{3BAE431E-6B28-47E5-89BA-96E91CE5AA0F}" type="pres">
      <dgm:prSet presAssocID="{05888748-C82E-47D1-BFA1-1120FEBC85D0}" presName="childShape" presStyleCnt="0"/>
      <dgm:spPr/>
    </dgm:pt>
    <dgm:pt modelId="{6996739F-D941-4007-9183-8FE540AF59D4}" type="pres">
      <dgm:prSet presAssocID="{DC42D79D-BD4E-4BC8-9AB2-53A9A063755E}" presName="root" presStyleCnt="0"/>
      <dgm:spPr/>
    </dgm:pt>
    <dgm:pt modelId="{6CE24ECC-D281-45F4-908D-DBEB27C65D2D}" type="pres">
      <dgm:prSet presAssocID="{DC42D79D-BD4E-4BC8-9AB2-53A9A063755E}" presName="rootComposite" presStyleCnt="0"/>
      <dgm:spPr/>
    </dgm:pt>
    <dgm:pt modelId="{5A9E95EF-166E-4DBF-A560-2D081A5D5DAC}" type="pres">
      <dgm:prSet presAssocID="{DC42D79D-BD4E-4BC8-9AB2-53A9A063755E}" presName="rootText" presStyleLbl="node1" presStyleIdx="2" presStyleCnt="3"/>
      <dgm:spPr/>
    </dgm:pt>
    <dgm:pt modelId="{B4BECCAD-FF60-4C46-899B-81B29A86FD5F}" type="pres">
      <dgm:prSet presAssocID="{DC42D79D-BD4E-4BC8-9AB2-53A9A063755E}" presName="rootConnector" presStyleLbl="node1" presStyleIdx="2" presStyleCnt="3"/>
      <dgm:spPr/>
    </dgm:pt>
    <dgm:pt modelId="{D499FF01-C1B1-4F0C-865A-CDC383B861AF}" type="pres">
      <dgm:prSet presAssocID="{DC42D79D-BD4E-4BC8-9AB2-53A9A063755E}" presName="childShape" presStyleCnt="0"/>
      <dgm:spPr/>
    </dgm:pt>
  </dgm:ptLst>
  <dgm:cxnLst>
    <dgm:cxn modelId="{CDD41601-4FB4-47A0-9D20-ABD06C7D8CDE}" type="presOf" srcId="{18CA55ED-6A53-444D-ADE3-634894969EFA}" destId="{F22B1668-096A-406C-8158-5EE15F4DDA63}" srcOrd="1" destOrd="0" presId="urn:microsoft.com/office/officeart/2005/8/layout/hierarchy3"/>
    <dgm:cxn modelId="{20FD390C-FBAB-43EB-8A50-78E02009E33F}" type="presOf" srcId="{05888748-C82E-47D1-BFA1-1120FEBC85D0}" destId="{6A4E35B5-30B6-45DB-9412-66422961BD60}" srcOrd="1" destOrd="0" presId="urn:microsoft.com/office/officeart/2005/8/layout/hierarchy3"/>
    <dgm:cxn modelId="{16F6750D-2AB9-4B03-AFD3-7B2D46912AD8}" type="presOf" srcId="{05888748-C82E-47D1-BFA1-1120FEBC85D0}" destId="{12C42C61-9887-4D27-8F5D-B99C3965E6B9}" srcOrd="0" destOrd="0" presId="urn:microsoft.com/office/officeart/2005/8/layout/hierarchy3"/>
    <dgm:cxn modelId="{ADE17F36-7717-4A22-877F-C49AF852CCEB}" srcId="{07BE9A98-6616-4029-92B2-70B60B36408D}" destId="{DC42D79D-BD4E-4BC8-9AB2-53A9A063755E}" srcOrd="2" destOrd="0" parTransId="{7B2D9CF9-F50C-4AC4-A62A-F2BADF74B43A}" sibTransId="{0B0412A5-BC0B-4134-A93B-2762C1145E0E}"/>
    <dgm:cxn modelId="{EB0A6638-77D9-4C48-857E-4F2E6E8F833D}" type="presOf" srcId="{DC42D79D-BD4E-4BC8-9AB2-53A9A063755E}" destId="{5A9E95EF-166E-4DBF-A560-2D081A5D5DAC}" srcOrd="0" destOrd="0" presId="urn:microsoft.com/office/officeart/2005/8/layout/hierarchy3"/>
    <dgm:cxn modelId="{B2725155-1120-4FC6-A77F-9EE06DEE8748}" type="presOf" srcId="{DC42D79D-BD4E-4BC8-9AB2-53A9A063755E}" destId="{B4BECCAD-FF60-4C46-899B-81B29A86FD5F}" srcOrd="1" destOrd="0" presId="urn:microsoft.com/office/officeart/2005/8/layout/hierarchy3"/>
    <dgm:cxn modelId="{41703579-77AE-4C3A-AB26-985BE3D2B903}" srcId="{07BE9A98-6616-4029-92B2-70B60B36408D}" destId="{05888748-C82E-47D1-BFA1-1120FEBC85D0}" srcOrd="1" destOrd="0" parTransId="{A292126A-C224-466A-ADAC-11EBC9D68582}" sibTransId="{DF0EBCE2-0CCC-441E-9339-7DB9F84636D0}"/>
    <dgm:cxn modelId="{FCA7FCC8-F384-48E9-972E-6E1FCDC046EB}" type="presOf" srcId="{07BE9A98-6616-4029-92B2-70B60B36408D}" destId="{5D6E9FE9-2A8A-4A4C-B59F-22600932CB6F}" srcOrd="0" destOrd="0" presId="urn:microsoft.com/office/officeart/2005/8/layout/hierarchy3"/>
    <dgm:cxn modelId="{81A9B4EC-0896-44C2-84AD-99AA628EF43F}" type="presOf" srcId="{18CA55ED-6A53-444D-ADE3-634894969EFA}" destId="{B31882D4-4769-418A-A66E-5BBF587C9718}" srcOrd="0" destOrd="0" presId="urn:microsoft.com/office/officeart/2005/8/layout/hierarchy3"/>
    <dgm:cxn modelId="{F486D8F4-4D41-4460-9895-FA65469B76AA}" srcId="{07BE9A98-6616-4029-92B2-70B60B36408D}" destId="{18CA55ED-6A53-444D-ADE3-634894969EFA}" srcOrd="0" destOrd="0" parTransId="{C79FB250-87F8-4FFA-9CA5-38AABA11329F}" sibTransId="{58BF1B89-5118-4E09-A5D4-2BFBA462E6A7}"/>
    <dgm:cxn modelId="{88CA80F1-A0B0-426E-8D20-9CCD8FA2A2CA}" type="presParOf" srcId="{5D6E9FE9-2A8A-4A4C-B59F-22600932CB6F}" destId="{05D8AAE1-CD2C-480F-84C7-2A758AC74E52}" srcOrd="0" destOrd="0" presId="urn:microsoft.com/office/officeart/2005/8/layout/hierarchy3"/>
    <dgm:cxn modelId="{E3B2FA53-FD4A-452C-9514-49BA4471F13A}" type="presParOf" srcId="{05D8AAE1-CD2C-480F-84C7-2A758AC74E52}" destId="{380C433A-2AEB-4654-A846-323C04D4AD38}" srcOrd="0" destOrd="0" presId="urn:microsoft.com/office/officeart/2005/8/layout/hierarchy3"/>
    <dgm:cxn modelId="{8F28AD06-B05C-42CC-940E-B89EBBACA589}" type="presParOf" srcId="{380C433A-2AEB-4654-A846-323C04D4AD38}" destId="{B31882D4-4769-418A-A66E-5BBF587C9718}" srcOrd="0" destOrd="0" presId="urn:microsoft.com/office/officeart/2005/8/layout/hierarchy3"/>
    <dgm:cxn modelId="{FAEDBE69-9D86-4E56-8429-16E0BC585680}" type="presParOf" srcId="{380C433A-2AEB-4654-A846-323C04D4AD38}" destId="{F22B1668-096A-406C-8158-5EE15F4DDA63}" srcOrd="1" destOrd="0" presId="urn:microsoft.com/office/officeart/2005/8/layout/hierarchy3"/>
    <dgm:cxn modelId="{2E6E4AE1-A0B6-437F-A45D-F64B99AA98F8}" type="presParOf" srcId="{05D8AAE1-CD2C-480F-84C7-2A758AC74E52}" destId="{0519530B-0EB3-4B4D-AB1D-665797BF96DE}" srcOrd="1" destOrd="0" presId="urn:microsoft.com/office/officeart/2005/8/layout/hierarchy3"/>
    <dgm:cxn modelId="{6951BF93-1E4C-4D9F-90B7-65210DD862DC}" type="presParOf" srcId="{5D6E9FE9-2A8A-4A4C-B59F-22600932CB6F}" destId="{1ED9230D-C6AC-4D7A-B464-2BF40A46268E}" srcOrd="1" destOrd="0" presId="urn:microsoft.com/office/officeart/2005/8/layout/hierarchy3"/>
    <dgm:cxn modelId="{4620D82F-9C73-447E-AF59-998DD0E90FE2}" type="presParOf" srcId="{1ED9230D-C6AC-4D7A-B464-2BF40A46268E}" destId="{9B3B24C6-F3CA-4933-882B-296148007E7F}" srcOrd="0" destOrd="0" presId="urn:microsoft.com/office/officeart/2005/8/layout/hierarchy3"/>
    <dgm:cxn modelId="{122B8A13-E554-4852-B97A-9835CEFE17C0}" type="presParOf" srcId="{9B3B24C6-F3CA-4933-882B-296148007E7F}" destId="{12C42C61-9887-4D27-8F5D-B99C3965E6B9}" srcOrd="0" destOrd="0" presId="urn:microsoft.com/office/officeart/2005/8/layout/hierarchy3"/>
    <dgm:cxn modelId="{D03DE82F-BF80-4101-8C21-F67EDE2E10B1}" type="presParOf" srcId="{9B3B24C6-F3CA-4933-882B-296148007E7F}" destId="{6A4E35B5-30B6-45DB-9412-66422961BD60}" srcOrd="1" destOrd="0" presId="urn:microsoft.com/office/officeart/2005/8/layout/hierarchy3"/>
    <dgm:cxn modelId="{B15D2752-BA0A-4A1C-A945-AA88FB31369F}" type="presParOf" srcId="{1ED9230D-C6AC-4D7A-B464-2BF40A46268E}" destId="{3BAE431E-6B28-47E5-89BA-96E91CE5AA0F}" srcOrd="1" destOrd="0" presId="urn:microsoft.com/office/officeart/2005/8/layout/hierarchy3"/>
    <dgm:cxn modelId="{8A3A05C8-EDD8-48CA-A82C-148384A94B19}" type="presParOf" srcId="{5D6E9FE9-2A8A-4A4C-B59F-22600932CB6F}" destId="{6996739F-D941-4007-9183-8FE540AF59D4}" srcOrd="2" destOrd="0" presId="urn:microsoft.com/office/officeart/2005/8/layout/hierarchy3"/>
    <dgm:cxn modelId="{F46E49E5-7B32-4D2B-923B-DDAC8253A8A0}" type="presParOf" srcId="{6996739F-D941-4007-9183-8FE540AF59D4}" destId="{6CE24ECC-D281-45F4-908D-DBEB27C65D2D}" srcOrd="0" destOrd="0" presId="urn:microsoft.com/office/officeart/2005/8/layout/hierarchy3"/>
    <dgm:cxn modelId="{27DA5081-D0A8-4D0D-8754-FDBF9B033E9E}" type="presParOf" srcId="{6CE24ECC-D281-45F4-908D-DBEB27C65D2D}" destId="{5A9E95EF-166E-4DBF-A560-2D081A5D5DAC}" srcOrd="0" destOrd="0" presId="urn:microsoft.com/office/officeart/2005/8/layout/hierarchy3"/>
    <dgm:cxn modelId="{7FFFF50A-0DF4-4647-9BDC-67D56F775A74}" type="presParOf" srcId="{6CE24ECC-D281-45F4-908D-DBEB27C65D2D}" destId="{B4BECCAD-FF60-4C46-899B-81B29A86FD5F}" srcOrd="1" destOrd="0" presId="urn:microsoft.com/office/officeart/2005/8/layout/hierarchy3"/>
    <dgm:cxn modelId="{0DC6B906-2455-496D-BB7B-C84B3618FBC8}" type="presParOf" srcId="{6996739F-D941-4007-9183-8FE540AF59D4}" destId="{D499FF01-C1B1-4F0C-865A-CDC383B861A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5E4E4D-5E68-4FAB-BB07-AE7609BFDA2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9D361A5-FC93-45C3-B5C8-112FCB2572BC}">
      <dgm:prSet/>
      <dgm:spPr/>
      <dgm:t>
        <a:bodyPr/>
        <a:lstStyle/>
        <a:p>
          <a:r>
            <a:rPr lang="fi-FI" b="0" i="0" dirty="0"/>
            <a:t>Tällä tarkoitetaan tekoälyn noudattamaa ajolinjaa, joka on eräänlainen kokoelma radalle asetettuja pistekoordinaatteja, jotka toisiinsa yhdistettynä muodostavat eräänlaisen radan ympäri muodostuvan ”kiskon”.</a:t>
          </a:r>
          <a:endParaRPr lang="en-US" dirty="0"/>
        </a:p>
      </dgm:t>
    </dgm:pt>
    <dgm:pt modelId="{042AC3BF-AA0F-4573-B921-822D335C9A1A}" type="parTrans" cxnId="{E91D100A-B4AC-4526-9CDF-0BD6795C8825}">
      <dgm:prSet/>
      <dgm:spPr/>
      <dgm:t>
        <a:bodyPr/>
        <a:lstStyle/>
        <a:p>
          <a:endParaRPr lang="en-US"/>
        </a:p>
      </dgm:t>
    </dgm:pt>
    <dgm:pt modelId="{B76F98FC-C027-452F-84CA-5C2F2035599C}" type="sibTrans" cxnId="{E91D100A-B4AC-4526-9CDF-0BD6795C8825}">
      <dgm:prSet/>
      <dgm:spPr/>
      <dgm:t>
        <a:bodyPr/>
        <a:lstStyle/>
        <a:p>
          <a:endParaRPr lang="en-US"/>
        </a:p>
      </dgm:t>
    </dgm:pt>
    <dgm:pt modelId="{11EF3C56-3FB3-4E1A-8AA8-5051A651DEEE}">
      <dgm:prSet/>
      <dgm:spPr/>
      <dgm:t>
        <a:bodyPr/>
        <a:lstStyle/>
        <a:p>
          <a:r>
            <a:rPr lang="fi-FI" b="0" i="0" dirty="0"/>
            <a:t>Kiskon tarkoitus on osoittaa tekoälylle kyseisellä hetkellä ajettavan radan kaikkein edullisin ajolinja, jota sen tulee noudattaa tähtäämällä keulansa kohti ajolinjassa sijaitsevaa tähtäyspistettä.</a:t>
          </a:r>
          <a:endParaRPr lang="en-US" dirty="0"/>
        </a:p>
      </dgm:t>
    </dgm:pt>
    <dgm:pt modelId="{BCB1F7DA-C639-457E-A43D-10BE26F0E4D0}" type="parTrans" cxnId="{E6DC9563-29B0-486D-B11F-6FCEC6903824}">
      <dgm:prSet/>
      <dgm:spPr/>
      <dgm:t>
        <a:bodyPr/>
        <a:lstStyle/>
        <a:p>
          <a:endParaRPr lang="en-US"/>
        </a:p>
      </dgm:t>
    </dgm:pt>
    <dgm:pt modelId="{E2A5CAE3-8894-46AE-9FBC-12D74444F40D}" type="sibTrans" cxnId="{E6DC9563-29B0-486D-B11F-6FCEC6903824}">
      <dgm:prSet/>
      <dgm:spPr/>
      <dgm:t>
        <a:bodyPr/>
        <a:lstStyle/>
        <a:p>
          <a:endParaRPr lang="en-US"/>
        </a:p>
      </dgm:t>
    </dgm:pt>
    <dgm:pt modelId="{55D979B0-E3E5-48AB-BD6C-8AE8BBCE8A97}">
      <dgm:prSet/>
      <dgm:spPr/>
      <dgm:t>
        <a:bodyPr/>
        <a:lstStyle/>
        <a:p>
          <a:r>
            <a:rPr lang="fi-FI" b="0" i="0" dirty="0" err="1"/>
            <a:t>Waypoint</a:t>
          </a:r>
          <a:r>
            <a:rPr lang="fi-FI" b="0" i="0" dirty="0"/>
            <a:t> </a:t>
          </a:r>
          <a:r>
            <a:rPr lang="fi-FI" b="0" i="0" dirty="0" err="1"/>
            <a:t>Circuitin</a:t>
          </a:r>
          <a:r>
            <a:rPr lang="fi-FI" b="0" i="0" dirty="0"/>
            <a:t> tarkoitus ei kuitenkaan ole toimia niin sanotusti junaraiteena, vaan suuntaviivana tai ohjenuorana</a:t>
          </a:r>
        </a:p>
        <a:p>
          <a:r>
            <a:rPr lang="en-US" dirty="0" err="1"/>
            <a:t>Pelieditorissa</a:t>
          </a:r>
          <a:r>
            <a:rPr lang="en-US" dirty="0"/>
            <a:t> </a:t>
          </a:r>
          <a:r>
            <a:rPr lang="en-US" dirty="0" err="1"/>
            <a:t>tekoälyn</a:t>
          </a:r>
          <a:r>
            <a:rPr lang="en-US" dirty="0"/>
            <a:t> </a:t>
          </a:r>
          <a:r>
            <a:rPr lang="en-US" dirty="0" err="1"/>
            <a:t>agenttien</a:t>
          </a:r>
          <a:r>
            <a:rPr lang="en-US" dirty="0"/>
            <a:t> </a:t>
          </a:r>
          <a:r>
            <a:rPr lang="en-US" dirty="0" err="1"/>
            <a:t>ajoreitti</a:t>
          </a:r>
          <a:r>
            <a:rPr lang="en-US" dirty="0"/>
            <a:t> </a:t>
          </a:r>
          <a:r>
            <a:rPr lang="en-US" dirty="0" err="1"/>
            <a:t>piirretään</a:t>
          </a:r>
          <a:r>
            <a:rPr lang="en-US" dirty="0"/>
            <a:t> </a:t>
          </a:r>
          <a:r>
            <a:rPr lang="en-US" u="sng" dirty="0" err="1"/>
            <a:t>Gizmoilla</a:t>
          </a:r>
          <a:r>
            <a:rPr lang="en-US" dirty="0"/>
            <a:t>. </a:t>
          </a:r>
        </a:p>
      </dgm:t>
    </dgm:pt>
    <dgm:pt modelId="{0CF0058A-3C04-42F5-BCAA-B03D54265B11}" type="parTrans" cxnId="{619E2631-11C4-4615-93E8-582A979BA3C0}">
      <dgm:prSet/>
      <dgm:spPr/>
      <dgm:t>
        <a:bodyPr/>
        <a:lstStyle/>
        <a:p>
          <a:endParaRPr lang="en-US"/>
        </a:p>
      </dgm:t>
    </dgm:pt>
    <dgm:pt modelId="{B54779AE-6E42-4335-9FEF-8E80FFDAFABF}" type="sibTrans" cxnId="{619E2631-11C4-4615-93E8-582A979BA3C0}">
      <dgm:prSet/>
      <dgm:spPr/>
      <dgm:t>
        <a:bodyPr/>
        <a:lstStyle/>
        <a:p>
          <a:endParaRPr lang="en-US"/>
        </a:p>
      </dgm:t>
    </dgm:pt>
    <dgm:pt modelId="{93A6783B-F0A3-4076-A47D-1CC7B4F840F5}" type="pres">
      <dgm:prSet presAssocID="{925E4E4D-5E68-4FAB-BB07-AE7609BFDA27}" presName="vert0" presStyleCnt="0">
        <dgm:presLayoutVars>
          <dgm:dir/>
          <dgm:animOne val="branch"/>
          <dgm:animLvl val="lvl"/>
        </dgm:presLayoutVars>
      </dgm:prSet>
      <dgm:spPr/>
    </dgm:pt>
    <dgm:pt modelId="{DC843C16-040F-40C6-B46E-EEAFD8CDC100}" type="pres">
      <dgm:prSet presAssocID="{39D361A5-FC93-45C3-B5C8-112FCB2572BC}" presName="thickLine" presStyleLbl="alignNode1" presStyleIdx="0" presStyleCnt="3"/>
      <dgm:spPr/>
    </dgm:pt>
    <dgm:pt modelId="{F0824EA8-5774-4C6B-8E6D-4D8C8E8372B8}" type="pres">
      <dgm:prSet presAssocID="{39D361A5-FC93-45C3-B5C8-112FCB2572BC}" presName="horz1" presStyleCnt="0"/>
      <dgm:spPr/>
    </dgm:pt>
    <dgm:pt modelId="{A33F2F9E-F2EE-4B11-AFB1-8860CC3D191D}" type="pres">
      <dgm:prSet presAssocID="{39D361A5-FC93-45C3-B5C8-112FCB2572BC}" presName="tx1" presStyleLbl="revTx" presStyleIdx="0" presStyleCnt="3"/>
      <dgm:spPr/>
    </dgm:pt>
    <dgm:pt modelId="{3740B027-02F1-4FD5-82C7-9A8D6356E0AD}" type="pres">
      <dgm:prSet presAssocID="{39D361A5-FC93-45C3-B5C8-112FCB2572BC}" presName="vert1" presStyleCnt="0"/>
      <dgm:spPr/>
    </dgm:pt>
    <dgm:pt modelId="{2600C43E-BA50-43CC-BAD1-832BCA00A6B5}" type="pres">
      <dgm:prSet presAssocID="{11EF3C56-3FB3-4E1A-8AA8-5051A651DEEE}" presName="thickLine" presStyleLbl="alignNode1" presStyleIdx="1" presStyleCnt="3"/>
      <dgm:spPr/>
    </dgm:pt>
    <dgm:pt modelId="{CD76231C-E5EB-401D-A083-A6E5B1F19D6F}" type="pres">
      <dgm:prSet presAssocID="{11EF3C56-3FB3-4E1A-8AA8-5051A651DEEE}" presName="horz1" presStyleCnt="0"/>
      <dgm:spPr/>
    </dgm:pt>
    <dgm:pt modelId="{89D06CC5-95F6-44B7-B43A-B30FF5C80BA2}" type="pres">
      <dgm:prSet presAssocID="{11EF3C56-3FB3-4E1A-8AA8-5051A651DEEE}" presName="tx1" presStyleLbl="revTx" presStyleIdx="1" presStyleCnt="3"/>
      <dgm:spPr/>
    </dgm:pt>
    <dgm:pt modelId="{0899F0E3-1421-423A-9A7C-37BC335BBC95}" type="pres">
      <dgm:prSet presAssocID="{11EF3C56-3FB3-4E1A-8AA8-5051A651DEEE}" presName="vert1" presStyleCnt="0"/>
      <dgm:spPr/>
    </dgm:pt>
    <dgm:pt modelId="{884F9867-BE8D-4FF1-B695-DF9B6804C15C}" type="pres">
      <dgm:prSet presAssocID="{55D979B0-E3E5-48AB-BD6C-8AE8BBCE8A97}" presName="thickLine" presStyleLbl="alignNode1" presStyleIdx="2" presStyleCnt="3"/>
      <dgm:spPr/>
    </dgm:pt>
    <dgm:pt modelId="{50928DC1-6AE1-4EEF-93B8-DDC1C24DE7D6}" type="pres">
      <dgm:prSet presAssocID="{55D979B0-E3E5-48AB-BD6C-8AE8BBCE8A97}" presName="horz1" presStyleCnt="0"/>
      <dgm:spPr/>
    </dgm:pt>
    <dgm:pt modelId="{4F9539C0-24B1-47BD-AE90-B87A6B04BA93}" type="pres">
      <dgm:prSet presAssocID="{55D979B0-E3E5-48AB-BD6C-8AE8BBCE8A97}" presName="tx1" presStyleLbl="revTx" presStyleIdx="2" presStyleCnt="3"/>
      <dgm:spPr/>
    </dgm:pt>
    <dgm:pt modelId="{2A7B3D9B-995F-4A36-B5B0-4F9A7D7F7CDB}" type="pres">
      <dgm:prSet presAssocID="{55D979B0-E3E5-48AB-BD6C-8AE8BBCE8A97}" presName="vert1" presStyleCnt="0"/>
      <dgm:spPr/>
    </dgm:pt>
  </dgm:ptLst>
  <dgm:cxnLst>
    <dgm:cxn modelId="{E91D100A-B4AC-4526-9CDF-0BD6795C8825}" srcId="{925E4E4D-5E68-4FAB-BB07-AE7609BFDA27}" destId="{39D361A5-FC93-45C3-B5C8-112FCB2572BC}" srcOrd="0" destOrd="0" parTransId="{042AC3BF-AA0F-4573-B921-822D335C9A1A}" sibTransId="{B76F98FC-C027-452F-84CA-5C2F2035599C}"/>
    <dgm:cxn modelId="{9B210321-DD8B-4BE5-BA13-8B3ECECE4964}" type="presOf" srcId="{925E4E4D-5E68-4FAB-BB07-AE7609BFDA27}" destId="{93A6783B-F0A3-4076-A47D-1CC7B4F840F5}" srcOrd="0" destOrd="0" presId="urn:microsoft.com/office/officeart/2008/layout/LinedList"/>
    <dgm:cxn modelId="{619E2631-11C4-4615-93E8-582A979BA3C0}" srcId="{925E4E4D-5E68-4FAB-BB07-AE7609BFDA27}" destId="{55D979B0-E3E5-48AB-BD6C-8AE8BBCE8A97}" srcOrd="2" destOrd="0" parTransId="{0CF0058A-3C04-42F5-BCAA-B03D54265B11}" sibTransId="{B54779AE-6E42-4335-9FEF-8E80FFDAFABF}"/>
    <dgm:cxn modelId="{E6DC9563-29B0-486D-B11F-6FCEC6903824}" srcId="{925E4E4D-5E68-4FAB-BB07-AE7609BFDA27}" destId="{11EF3C56-3FB3-4E1A-8AA8-5051A651DEEE}" srcOrd="1" destOrd="0" parTransId="{BCB1F7DA-C639-457E-A43D-10BE26F0E4D0}" sibTransId="{E2A5CAE3-8894-46AE-9FBC-12D74444F40D}"/>
    <dgm:cxn modelId="{7D5A3549-DA7C-4ADB-81E4-4BB4823B7E5E}" type="presOf" srcId="{55D979B0-E3E5-48AB-BD6C-8AE8BBCE8A97}" destId="{4F9539C0-24B1-47BD-AE90-B87A6B04BA93}" srcOrd="0" destOrd="0" presId="urn:microsoft.com/office/officeart/2008/layout/LinedList"/>
    <dgm:cxn modelId="{F314589A-D04F-4970-8F25-668A7437543B}" type="presOf" srcId="{11EF3C56-3FB3-4E1A-8AA8-5051A651DEEE}" destId="{89D06CC5-95F6-44B7-B43A-B30FF5C80BA2}" srcOrd="0" destOrd="0" presId="urn:microsoft.com/office/officeart/2008/layout/LinedList"/>
    <dgm:cxn modelId="{4BADCFFF-04C0-47CD-8A6F-A664AEC87F8E}" type="presOf" srcId="{39D361A5-FC93-45C3-B5C8-112FCB2572BC}" destId="{A33F2F9E-F2EE-4B11-AFB1-8860CC3D191D}" srcOrd="0" destOrd="0" presId="urn:microsoft.com/office/officeart/2008/layout/LinedList"/>
    <dgm:cxn modelId="{3C3C3D99-D479-409C-AD8D-69209F370DC7}" type="presParOf" srcId="{93A6783B-F0A3-4076-A47D-1CC7B4F840F5}" destId="{DC843C16-040F-40C6-B46E-EEAFD8CDC100}" srcOrd="0" destOrd="0" presId="urn:microsoft.com/office/officeart/2008/layout/LinedList"/>
    <dgm:cxn modelId="{68ADE20A-29E8-4966-8B33-7A418AF383C2}" type="presParOf" srcId="{93A6783B-F0A3-4076-A47D-1CC7B4F840F5}" destId="{F0824EA8-5774-4C6B-8E6D-4D8C8E8372B8}" srcOrd="1" destOrd="0" presId="urn:microsoft.com/office/officeart/2008/layout/LinedList"/>
    <dgm:cxn modelId="{35CFE124-8DE9-4B39-B138-C3DDF5D6789F}" type="presParOf" srcId="{F0824EA8-5774-4C6B-8E6D-4D8C8E8372B8}" destId="{A33F2F9E-F2EE-4B11-AFB1-8860CC3D191D}" srcOrd="0" destOrd="0" presId="urn:microsoft.com/office/officeart/2008/layout/LinedList"/>
    <dgm:cxn modelId="{1BB78C02-19F4-4CF4-B49F-D18497CD5557}" type="presParOf" srcId="{F0824EA8-5774-4C6B-8E6D-4D8C8E8372B8}" destId="{3740B027-02F1-4FD5-82C7-9A8D6356E0AD}" srcOrd="1" destOrd="0" presId="urn:microsoft.com/office/officeart/2008/layout/LinedList"/>
    <dgm:cxn modelId="{35E793AF-3598-430F-94B8-583A2E27BCB4}" type="presParOf" srcId="{93A6783B-F0A3-4076-A47D-1CC7B4F840F5}" destId="{2600C43E-BA50-43CC-BAD1-832BCA00A6B5}" srcOrd="2" destOrd="0" presId="urn:microsoft.com/office/officeart/2008/layout/LinedList"/>
    <dgm:cxn modelId="{A5568DC2-E84E-4170-97DE-9CCE6064ADC5}" type="presParOf" srcId="{93A6783B-F0A3-4076-A47D-1CC7B4F840F5}" destId="{CD76231C-E5EB-401D-A083-A6E5B1F19D6F}" srcOrd="3" destOrd="0" presId="urn:microsoft.com/office/officeart/2008/layout/LinedList"/>
    <dgm:cxn modelId="{DE709BED-1441-45A0-8D6B-ABADD4677B06}" type="presParOf" srcId="{CD76231C-E5EB-401D-A083-A6E5B1F19D6F}" destId="{89D06CC5-95F6-44B7-B43A-B30FF5C80BA2}" srcOrd="0" destOrd="0" presId="urn:microsoft.com/office/officeart/2008/layout/LinedList"/>
    <dgm:cxn modelId="{5F9D7BDB-8CF9-47F3-8655-50C7592D3C87}" type="presParOf" srcId="{CD76231C-E5EB-401D-A083-A6E5B1F19D6F}" destId="{0899F0E3-1421-423A-9A7C-37BC335BBC95}" srcOrd="1" destOrd="0" presId="urn:microsoft.com/office/officeart/2008/layout/LinedList"/>
    <dgm:cxn modelId="{4AAB0309-02B2-494E-A669-0DE4D49E9BB0}" type="presParOf" srcId="{93A6783B-F0A3-4076-A47D-1CC7B4F840F5}" destId="{884F9867-BE8D-4FF1-B695-DF9B6804C15C}" srcOrd="4" destOrd="0" presId="urn:microsoft.com/office/officeart/2008/layout/LinedList"/>
    <dgm:cxn modelId="{FB46B15B-AC86-4E38-9D06-003173CFC76F}" type="presParOf" srcId="{93A6783B-F0A3-4076-A47D-1CC7B4F840F5}" destId="{50928DC1-6AE1-4EEF-93B8-DDC1C24DE7D6}" srcOrd="5" destOrd="0" presId="urn:microsoft.com/office/officeart/2008/layout/LinedList"/>
    <dgm:cxn modelId="{1B456118-FC83-40FF-BDC2-EFA2685D422D}" type="presParOf" srcId="{50928DC1-6AE1-4EEF-93B8-DDC1C24DE7D6}" destId="{4F9539C0-24B1-47BD-AE90-B87A6B04BA93}" srcOrd="0" destOrd="0" presId="urn:microsoft.com/office/officeart/2008/layout/LinedList"/>
    <dgm:cxn modelId="{147E343D-0DFA-40EC-BC7B-D1A043C794F3}" type="presParOf" srcId="{50928DC1-6AE1-4EEF-93B8-DDC1C24DE7D6}" destId="{2A7B3D9B-995F-4A36-B5B0-4F9A7D7F7CD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FCF4C9-439F-4184-AAD4-1581C7D5B3C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C5D8562-A784-4FB8-9C84-976090453A00}">
      <dgm:prSet/>
      <dgm:spPr/>
      <dgm:t>
        <a:bodyPr/>
        <a:lstStyle/>
        <a:p>
          <a:r>
            <a:rPr lang="fi-FI" dirty="0"/>
            <a:t>Radalle sijoitettavien käskyporttien tehtävänä on antaa tekoälyn agentille sen toimintaa ja tilaa muuttavia käskyjä sen ajaessa portin läpi, käyttämällä </a:t>
          </a:r>
          <a:r>
            <a:rPr lang="fi-FI" dirty="0" err="1"/>
            <a:t>Unityn</a:t>
          </a:r>
          <a:r>
            <a:rPr lang="fi-FI" dirty="0"/>
            <a:t> </a:t>
          </a:r>
          <a:r>
            <a:rPr lang="fi-FI" dirty="0" err="1"/>
            <a:t>API:n</a:t>
          </a:r>
          <a:r>
            <a:rPr lang="fi-FI" dirty="0"/>
            <a:t> sisältämää </a:t>
          </a:r>
          <a:r>
            <a:rPr lang="fi-FI" dirty="0" err="1"/>
            <a:t>OnCollisionEnter</a:t>
          </a:r>
          <a:r>
            <a:rPr lang="fi-FI" dirty="0"/>
            <a:t> -funktiota</a:t>
          </a:r>
          <a:endParaRPr lang="en-US" dirty="0"/>
        </a:p>
      </dgm:t>
    </dgm:pt>
    <dgm:pt modelId="{265FEDA4-6018-4EE7-9706-EF73BFAFCA07}" type="parTrans" cxnId="{82EA319D-33D2-4833-AAAA-A6650DC584F7}">
      <dgm:prSet/>
      <dgm:spPr/>
      <dgm:t>
        <a:bodyPr/>
        <a:lstStyle/>
        <a:p>
          <a:endParaRPr lang="en-US"/>
        </a:p>
      </dgm:t>
    </dgm:pt>
    <dgm:pt modelId="{89E7B0B5-70A9-4AD8-93E0-F9D3A8A9E1F8}" type="sibTrans" cxnId="{82EA319D-33D2-4833-AAAA-A6650DC584F7}">
      <dgm:prSet/>
      <dgm:spPr/>
      <dgm:t>
        <a:bodyPr/>
        <a:lstStyle/>
        <a:p>
          <a:endParaRPr lang="en-US"/>
        </a:p>
      </dgm:t>
    </dgm:pt>
    <dgm:pt modelId="{7E58A219-21AB-40DF-BDFD-76D3CE524FE4}">
      <dgm:prSet/>
      <dgm:spPr/>
      <dgm:t>
        <a:bodyPr/>
        <a:lstStyle/>
        <a:p>
          <a:r>
            <a:rPr lang="fi-FI" dirty="0"/>
            <a:t>Tekoälyn ohjaaman auton arvoja muutetaan eri kohdissa olevien porttien avulla, asettamalla näitä portteja radan eri kohtiin</a:t>
          </a:r>
          <a:endParaRPr lang="en-US" dirty="0"/>
        </a:p>
      </dgm:t>
    </dgm:pt>
    <dgm:pt modelId="{3514657A-2C22-4541-8E1A-39D6B3CFD31E}" type="parTrans" cxnId="{49AF56FD-BD5F-43DB-9F08-53FA8F3F74AA}">
      <dgm:prSet/>
      <dgm:spPr/>
      <dgm:t>
        <a:bodyPr/>
        <a:lstStyle/>
        <a:p>
          <a:endParaRPr lang="en-US"/>
        </a:p>
      </dgm:t>
    </dgm:pt>
    <dgm:pt modelId="{C85E2CF6-24E9-46D7-B147-0691873251C7}" type="sibTrans" cxnId="{49AF56FD-BD5F-43DB-9F08-53FA8F3F74AA}">
      <dgm:prSet/>
      <dgm:spPr/>
      <dgm:t>
        <a:bodyPr/>
        <a:lstStyle/>
        <a:p>
          <a:endParaRPr lang="en-US"/>
        </a:p>
      </dgm:t>
    </dgm:pt>
    <dgm:pt modelId="{FF04CF89-0336-463E-B6C8-6789806FAC22}">
      <dgm:prSet/>
      <dgm:spPr/>
      <dgm:t>
        <a:bodyPr/>
        <a:lstStyle/>
        <a:p>
          <a:r>
            <a:rPr lang="fi-FI" dirty="0"/>
            <a:t>Käskyportit ovat </a:t>
          </a:r>
          <a:r>
            <a:rPr lang="fi-FI" dirty="0" err="1"/>
            <a:t>Unity</a:t>
          </a:r>
          <a:r>
            <a:rPr lang="fi-FI" dirty="0"/>
            <a:t>-editorin sisällä luotuja suorakulmaisen särmiön muotoisia peliobjekteja. Ne eivät omaa mitään fyysisiä ominaisuuksia, vaan ovat täysin aineettomia ja pelaajalle näkymättömiä</a:t>
          </a:r>
          <a:endParaRPr lang="en-US" dirty="0"/>
        </a:p>
      </dgm:t>
    </dgm:pt>
    <dgm:pt modelId="{A59531F4-46D2-4DCE-9FF8-81DDE3056978}" type="parTrans" cxnId="{BDE32A10-5A95-4F0B-8C56-E3DFE531A80D}">
      <dgm:prSet/>
      <dgm:spPr/>
      <dgm:t>
        <a:bodyPr/>
        <a:lstStyle/>
        <a:p>
          <a:endParaRPr lang="en-US"/>
        </a:p>
      </dgm:t>
    </dgm:pt>
    <dgm:pt modelId="{06C8FAB2-FCB1-4D2F-88AB-CB98A881992E}" type="sibTrans" cxnId="{BDE32A10-5A95-4F0B-8C56-E3DFE531A80D}">
      <dgm:prSet/>
      <dgm:spPr/>
      <dgm:t>
        <a:bodyPr/>
        <a:lstStyle/>
        <a:p>
          <a:endParaRPr lang="en-US"/>
        </a:p>
      </dgm:t>
    </dgm:pt>
    <dgm:pt modelId="{247B984F-D227-4B84-A7F3-213498DD1A5A}">
      <dgm:prSet/>
      <dgm:spPr/>
      <dgm:t>
        <a:bodyPr/>
        <a:lstStyle/>
        <a:p>
          <a:r>
            <a:rPr lang="fi-FI" dirty="0"/>
            <a:t>Pelinkehittäjien tehtävänä on muuttaa näitä arvoja porteissa</a:t>
          </a:r>
          <a:endParaRPr lang="en-US" dirty="0"/>
        </a:p>
      </dgm:t>
    </dgm:pt>
    <dgm:pt modelId="{9D74548F-6521-49DF-B17A-487714C99BA2}" type="parTrans" cxnId="{AF19F5AF-29A0-42B5-8373-6A7ADAEE70FA}">
      <dgm:prSet/>
      <dgm:spPr/>
      <dgm:t>
        <a:bodyPr/>
        <a:lstStyle/>
        <a:p>
          <a:endParaRPr lang="en-US"/>
        </a:p>
      </dgm:t>
    </dgm:pt>
    <dgm:pt modelId="{FF510F6E-6C14-459B-905B-632946693D8A}" type="sibTrans" cxnId="{AF19F5AF-29A0-42B5-8373-6A7ADAEE70FA}">
      <dgm:prSet/>
      <dgm:spPr/>
      <dgm:t>
        <a:bodyPr/>
        <a:lstStyle/>
        <a:p>
          <a:endParaRPr lang="en-US"/>
        </a:p>
      </dgm:t>
    </dgm:pt>
    <dgm:pt modelId="{BD692F52-8BC2-4D88-A5B1-680AB81B27CE}" type="pres">
      <dgm:prSet presAssocID="{82FCF4C9-439F-4184-AAD4-1581C7D5B3C7}" presName="vert0" presStyleCnt="0">
        <dgm:presLayoutVars>
          <dgm:dir/>
          <dgm:animOne val="branch"/>
          <dgm:animLvl val="lvl"/>
        </dgm:presLayoutVars>
      </dgm:prSet>
      <dgm:spPr/>
    </dgm:pt>
    <dgm:pt modelId="{C72B5295-725F-452A-84E3-88C87764825E}" type="pres">
      <dgm:prSet presAssocID="{9C5D8562-A784-4FB8-9C84-976090453A00}" presName="thickLine" presStyleLbl="alignNode1" presStyleIdx="0" presStyleCnt="4"/>
      <dgm:spPr/>
    </dgm:pt>
    <dgm:pt modelId="{142A6087-F5AD-4E37-9E34-F8C5ED1CB145}" type="pres">
      <dgm:prSet presAssocID="{9C5D8562-A784-4FB8-9C84-976090453A00}" presName="horz1" presStyleCnt="0"/>
      <dgm:spPr/>
    </dgm:pt>
    <dgm:pt modelId="{0042E262-74CA-4E00-8551-C0C44866505B}" type="pres">
      <dgm:prSet presAssocID="{9C5D8562-A784-4FB8-9C84-976090453A00}" presName="tx1" presStyleLbl="revTx" presStyleIdx="0" presStyleCnt="4"/>
      <dgm:spPr/>
    </dgm:pt>
    <dgm:pt modelId="{D6897FD9-7338-48BA-BBF4-3037294BDB6B}" type="pres">
      <dgm:prSet presAssocID="{9C5D8562-A784-4FB8-9C84-976090453A00}" presName="vert1" presStyleCnt="0"/>
      <dgm:spPr/>
    </dgm:pt>
    <dgm:pt modelId="{7FE19D6B-3008-487C-8119-B348F6146CAC}" type="pres">
      <dgm:prSet presAssocID="{7E58A219-21AB-40DF-BDFD-76D3CE524FE4}" presName="thickLine" presStyleLbl="alignNode1" presStyleIdx="1" presStyleCnt="4"/>
      <dgm:spPr/>
    </dgm:pt>
    <dgm:pt modelId="{F35238D7-331F-44C8-97B1-3B4CA390D719}" type="pres">
      <dgm:prSet presAssocID="{7E58A219-21AB-40DF-BDFD-76D3CE524FE4}" presName="horz1" presStyleCnt="0"/>
      <dgm:spPr/>
    </dgm:pt>
    <dgm:pt modelId="{F0C86F32-4888-461D-B7CD-0815BA351EE2}" type="pres">
      <dgm:prSet presAssocID="{7E58A219-21AB-40DF-BDFD-76D3CE524FE4}" presName="tx1" presStyleLbl="revTx" presStyleIdx="1" presStyleCnt="4"/>
      <dgm:spPr/>
    </dgm:pt>
    <dgm:pt modelId="{ADAFB196-8F78-4D92-BFB0-DDF51EDB891F}" type="pres">
      <dgm:prSet presAssocID="{7E58A219-21AB-40DF-BDFD-76D3CE524FE4}" presName="vert1" presStyleCnt="0"/>
      <dgm:spPr/>
    </dgm:pt>
    <dgm:pt modelId="{8F945F4A-5745-4EB0-B9C0-B36449F71721}" type="pres">
      <dgm:prSet presAssocID="{FF04CF89-0336-463E-B6C8-6789806FAC22}" presName="thickLine" presStyleLbl="alignNode1" presStyleIdx="2" presStyleCnt="4"/>
      <dgm:spPr/>
    </dgm:pt>
    <dgm:pt modelId="{F9BAF13B-A713-4147-BBDF-1858F7DD9C71}" type="pres">
      <dgm:prSet presAssocID="{FF04CF89-0336-463E-B6C8-6789806FAC22}" presName="horz1" presStyleCnt="0"/>
      <dgm:spPr/>
    </dgm:pt>
    <dgm:pt modelId="{9D37BDA4-80CB-4CA0-B7B7-3CAFED90CB48}" type="pres">
      <dgm:prSet presAssocID="{FF04CF89-0336-463E-B6C8-6789806FAC22}" presName="tx1" presStyleLbl="revTx" presStyleIdx="2" presStyleCnt="4"/>
      <dgm:spPr/>
    </dgm:pt>
    <dgm:pt modelId="{9D7B8ADA-6AC8-45E8-B7ED-D01454D21421}" type="pres">
      <dgm:prSet presAssocID="{FF04CF89-0336-463E-B6C8-6789806FAC22}" presName="vert1" presStyleCnt="0"/>
      <dgm:spPr/>
    </dgm:pt>
    <dgm:pt modelId="{22396158-1D8C-4515-9981-12973795D46D}" type="pres">
      <dgm:prSet presAssocID="{247B984F-D227-4B84-A7F3-213498DD1A5A}" presName="thickLine" presStyleLbl="alignNode1" presStyleIdx="3" presStyleCnt="4"/>
      <dgm:spPr/>
    </dgm:pt>
    <dgm:pt modelId="{6535CFBB-6684-4C28-A09F-89EE4423A143}" type="pres">
      <dgm:prSet presAssocID="{247B984F-D227-4B84-A7F3-213498DD1A5A}" presName="horz1" presStyleCnt="0"/>
      <dgm:spPr/>
    </dgm:pt>
    <dgm:pt modelId="{3D088A61-A4E8-4F1E-9973-287F30BF2762}" type="pres">
      <dgm:prSet presAssocID="{247B984F-D227-4B84-A7F3-213498DD1A5A}" presName="tx1" presStyleLbl="revTx" presStyleIdx="3" presStyleCnt="4"/>
      <dgm:spPr/>
    </dgm:pt>
    <dgm:pt modelId="{13581DBF-83BF-4ADB-B48E-825CEB99E422}" type="pres">
      <dgm:prSet presAssocID="{247B984F-D227-4B84-A7F3-213498DD1A5A}" presName="vert1" presStyleCnt="0"/>
      <dgm:spPr/>
    </dgm:pt>
  </dgm:ptLst>
  <dgm:cxnLst>
    <dgm:cxn modelId="{BDE32A10-5A95-4F0B-8C56-E3DFE531A80D}" srcId="{82FCF4C9-439F-4184-AAD4-1581C7D5B3C7}" destId="{FF04CF89-0336-463E-B6C8-6789806FAC22}" srcOrd="2" destOrd="0" parTransId="{A59531F4-46D2-4DCE-9FF8-81DDE3056978}" sibTransId="{06C8FAB2-FCB1-4D2F-88AB-CB98A881992E}"/>
    <dgm:cxn modelId="{85894628-D8BE-46B5-966F-4CC8C2DE23E3}" type="presOf" srcId="{247B984F-D227-4B84-A7F3-213498DD1A5A}" destId="{3D088A61-A4E8-4F1E-9973-287F30BF2762}" srcOrd="0" destOrd="0" presId="urn:microsoft.com/office/officeart/2008/layout/LinedList"/>
    <dgm:cxn modelId="{3076B767-53A1-4E54-AE10-3850675106E5}" type="presOf" srcId="{82FCF4C9-439F-4184-AAD4-1581C7D5B3C7}" destId="{BD692F52-8BC2-4D88-A5B1-680AB81B27CE}" srcOrd="0" destOrd="0" presId="urn:microsoft.com/office/officeart/2008/layout/LinedList"/>
    <dgm:cxn modelId="{82EA319D-33D2-4833-AAAA-A6650DC584F7}" srcId="{82FCF4C9-439F-4184-AAD4-1581C7D5B3C7}" destId="{9C5D8562-A784-4FB8-9C84-976090453A00}" srcOrd="0" destOrd="0" parTransId="{265FEDA4-6018-4EE7-9706-EF73BFAFCA07}" sibTransId="{89E7B0B5-70A9-4AD8-93E0-F9D3A8A9E1F8}"/>
    <dgm:cxn modelId="{4595EDAE-5F29-48F0-908F-B786065B8D6A}" type="presOf" srcId="{9C5D8562-A784-4FB8-9C84-976090453A00}" destId="{0042E262-74CA-4E00-8551-C0C44866505B}" srcOrd="0" destOrd="0" presId="urn:microsoft.com/office/officeart/2008/layout/LinedList"/>
    <dgm:cxn modelId="{AF19F5AF-29A0-42B5-8373-6A7ADAEE70FA}" srcId="{82FCF4C9-439F-4184-AAD4-1581C7D5B3C7}" destId="{247B984F-D227-4B84-A7F3-213498DD1A5A}" srcOrd="3" destOrd="0" parTransId="{9D74548F-6521-49DF-B17A-487714C99BA2}" sibTransId="{FF510F6E-6C14-459B-905B-632946693D8A}"/>
    <dgm:cxn modelId="{7289F4B5-C23A-45E1-84F7-DC3367539EBB}" type="presOf" srcId="{7E58A219-21AB-40DF-BDFD-76D3CE524FE4}" destId="{F0C86F32-4888-461D-B7CD-0815BA351EE2}" srcOrd="0" destOrd="0" presId="urn:microsoft.com/office/officeart/2008/layout/LinedList"/>
    <dgm:cxn modelId="{63A521D1-AE64-4674-9DF1-2A0C9B16C829}" type="presOf" srcId="{FF04CF89-0336-463E-B6C8-6789806FAC22}" destId="{9D37BDA4-80CB-4CA0-B7B7-3CAFED90CB48}" srcOrd="0" destOrd="0" presId="urn:microsoft.com/office/officeart/2008/layout/LinedList"/>
    <dgm:cxn modelId="{49AF56FD-BD5F-43DB-9F08-53FA8F3F74AA}" srcId="{82FCF4C9-439F-4184-AAD4-1581C7D5B3C7}" destId="{7E58A219-21AB-40DF-BDFD-76D3CE524FE4}" srcOrd="1" destOrd="0" parTransId="{3514657A-2C22-4541-8E1A-39D6B3CFD31E}" sibTransId="{C85E2CF6-24E9-46D7-B147-0691873251C7}"/>
    <dgm:cxn modelId="{89B8C0E3-58C8-4A10-AB15-E9F8FC3FC141}" type="presParOf" srcId="{BD692F52-8BC2-4D88-A5B1-680AB81B27CE}" destId="{C72B5295-725F-452A-84E3-88C87764825E}" srcOrd="0" destOrd="0" presId="urn:microsoft.com/office/officeart/2008/layout/LinedList"/>
    <dgm:cxn modelId="{C8D5F081-A311-4950-AE60-278ECD9CFA9E}" type="presParOf" srcId="{BD692F52-8BC2-4D88-A5B1-680AB81B27CE}" destId="{142A6087-F5AD-4E37-9E34-F8C5ED1CB145}" srcOrd="1" destOrd="0" presId="urn:microsoft.com/office/officeart/2008/layout/LinedList"/>
    <dgm:cxn modelId="{86E32DE3-D81C-4B02-8EAC-8840F759A80F}" type="presParOf" srcId="{142A6087-F5AD-4E37-9E34-F8C5ED1CB145}" destId="{0042E262-74CA-4E00-8551-C0C44866505B}" srcOrd="0" destOrd="0" presId="urn:microsoft.com/office/officeart/2008/layout/LinedList"/>
    <dgm:cxn modelId="{A1E514AD-97C6-4793-AC71-70FD62AB7B37}" type="presParOf" srcId="{142A6087-F5AD-4E37-9E34-F8C5ED1CB145}" destId="{D6897FD9-7338-48BA-BBF4-3037294BDB6B}" srcOrd="1" destOrd="0" presId="urn:microsoft.com/office/officeart/2008/layout/LinedList"/>
    <dgm:cxn modelId="{1B2F43B2-DAFB-497D-8566-636799E7D6E5}" type="presParOf" srcId="{BD692F52-8BC2-4D88-A5B1-680AB81B27CE}" destId="{7FE19D6B-3008-487C-8119-B348F6146CAC}" srcOrd="2" destOrd="0" presId="urn:microsoft.com/office/officeart/2008/layout/LinedList"/>
    <dgm:cxn modelId="{DA5596E8-03EA-4942-B815-AD0C7D6192BE}" type="presParOf" srcId="{BD692F52-8BC2-4D88-A5B1-680AB81B27CE}" destId="{F35238D7-331F-44C8-97B1-3B4CA390D719}" srcOrd="3" destOrd="0" presId="urn:microsoft.com/office/officeart/2008/layout/LinedList"/>
    <dgm:cxn modelId="{D983CD42-B7C0-450E-A5E2-3D03235D9C76}" type="presParOf" srcId="{F35238D7-331F-44C8-97B1-3B4CA390D719}" destId="{F0C86F32-4888-461D-B7CD-0815BA351EE2}" srcOrd="0" destOrd="0" presId="urn:microsoft.com/office/officeart/2008/layout/LinedList"/>
    <dgm:cxn modelId="{F5B7AE0C-845B-4ED0-BD96-D7751AB33AE1}" type="presParOf" srcId="{F35238D7-331F-44C8-97B1-3B4CA390D719}" destId="{ADAFB196-8F78-4D92-BFB0-DDF51EDB891F}" srcOrd="1" destOrd="0" presId="urn:microsoft.com/office/officeart/2008/layout/LinedList"/>
    <dgm:cxn modelId="{4C80F83D-2226-4F04-B23F-EE926157C595}" type="presParOf" srcId="{BD692F52-8BC2-4D88-A5B1-680AB81B27CE}" destId="{8F945F4A-5745-4EB0-B9C0-B36449F71721}" srcOrd="4" destOrd="0" presId="urn:microsoft.com/office/officeart/2008/layout/LinedList"/>
    <dgm:cxn modelId="{ED4F444F-F633-48D0-9430-9975D69E7AB2}" type="presParOf" srcId="{BD692F52-8BC2-4D88-A5B1-680AB81B27CE}" destId="{F9BAF13B-A713-4147-BBDF-1858F7DD9C71}" srcOrd="5" destOrd="0" presId="urn:microsoft.com/office/officeart/2008/layout/LinedList"/>
    <dgm:cxn modelId="{1027E389-C063-4C89-A6EE-320402363813}" type="presParOf" srcId="{F9BAF13B-A713-4147-BBDF-1858F7DD9C71}" destId="{9D37BDA4-80CB-4CA0-B7B7-3CAFED90CB48}" srcOrd="0" destOrd="0" presId="urn:microsoft.com/office/officeart/2008/layout/LinedList"/>
    <dgm:cxn modelId="{22ECCB1E-BD0D-4CB9-9D15-7D8A3BFD4A05}" type="presParOf" srcId="{F9BAF13B-A713-4147-BBDF-1858F7DD9C71}" destId="{9D7B8ADA-6AC8-45E8-B7ED-D01454D21421}" srcOrd="1" destOrd="0" presId="urn:microsoft.com/office/officeart/2008/layout/LinedList"/>
    <dgm:cxn modelId="{933E8265-84DE-4249-9993-CE2164ED55E8}" type="presParOf" srcId="{BD692F52-8BC2-4D88-A5B1-680AB81B27CE}" destId="{22396158-1D8C-4515-9981-12973795D46D}" srcOrd="6" destOrd="0" presId="urn:microsoft.com/office/officeart/2008/layout/LinedList"/>
    <dgm:cxn modelId="{00C008C8-6065-4268-810A-17CFC2D169CB}" type="presParOf" srcId="{BD692F52-8BC2-4D88-A5B1-680AB81B27CE}" destId="{6535CFBB-6684-4C28-A09F-89EE4423A143}" srcOrd="7" destOrd="0" presId="urn:microsoft.com/office/officeart/2008/layout/LinedList"/>
    <dgm:cxn modelId="{7AB4C0D5-8209-4F9E-8E5C-20E2BD9F104A}" type="presParOf" srcId="{6535CFBB-6684-4C28-A09F-89EE4423A143}" destId="{3D088A61-A4E8-4F1E-9973-287F30BF2762}" srcOrd="0" destOrd="0" presId="urn:microsoft.com/office/officeart/2008/layout/LinedList"/>
    <dgm:cxn modelId="{4112B4AE-E98D-4C08-AAD0-52E73CC59574}" type="presParOf" srcId="{6535CFBB-6684-4C28-A09F-89EE4423A143}" destId="{13581DBF-83BF-4ADB-B48E-825CEB99E42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2A5509-57D0-4424-A6A7-1EB1AB0340BE}" type="doc">
      <dgm:prSet loTypeId="urn:microsoft.com/office/officeart/2005/8/layout/vProcess5" loCatId="process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DE2C5F6-A156-4E7A-945C-E80C77297D6F}">
      <dgm:prSet/>
      <dgm:spPr/>
      <dgm:t>
        <a:bodyPr/>
        <a:lstStyle/>
        <a:p>
          <a:r>
            <a:rPr lang="fi-FI" b="0" i="0"/>
            <a:t>Esimerkiksi</a:t>
          </a:r>
          <a:endParaRPr lang="en-US"/>
        </a:p>
      </dgm:t>
    </dgm:pt>
    <dgm:pt modelId="{473DD931-92C8-46F9-9F94-1B4BBDBC3C2D}" type="parTrans" cxnId="{BF249B16-C1A0-4D61-9494-CDA663253C2E}">
      <dgm:prSet/>
      <dgm:spPr/>
      <dgm:t>
        <a:bodyPr/>
        <a:lstStyle/>
        <a:p>
          <a:endParaRPr lang="en-US"/>
        </a:p>
      </dgm:t>
    </dgm:pt>
    <dgm:pt modelId="{ADF5FA59-D03F-49B5-A68B-C888C6D394ED}" type="sibTrans" cxnId="{BF249B16-C1A0-4D61-9494-CDA663253C2E}">
      <dgm:prSet/>
      <dgm:spPr/>
      <dgm:t>
        <a:bodyPr/>
        <a:lstStyle/>
        <a:p>
          <a:endParaRPr lang="en-US"/>
        </a:p>
      </dgm:t>
    </dgm:pt>
    <dgm:pt modelId="{32CED06D-788E-4A03-BE0E-69A6ED6DA299}">
      <dgm:prSet/>
      <dgm:spPr/>
      <dgm:t>
        <a:bodyPr/>
        <a:lstStyle/>
        <a:p>
          <a:r>
            <a:rPr lang="fi-FI" b="0" i="1"/>
            <a:t>accel = (desiredSpeed – (m_CarController.getCurrentSpeed() * 0.1f)) * accelBrakeSensitivity;</a:t>
          </a:r>
          <a:endParaRPr lang="en-US"/>
        </a:p>
      </dgm:t>
    </dgm:pt>
    <dgm:pt modelId="{5DD26484-B686-4E1A-A22F-09DA1DC443CF}" type="parTrans" cxnId="{DBC68AAA-7177-48D2-9038-BBEF07BCFDE5}">
      <dgm:prSet/>
      <dgm:spPr/>
      <dgm:t>
        <a:bodyPr/>
        <a:lstStyle/>
        <a:p>
          <a:endParaRPr lang="en-US"/>
        </a:p>
      </dgm:t>
    </dgm:pt>
    <dgm:pt modelId="{C4FEC3E3-5E21-4F11-BD26-809A69FEB2AF}" type="sibTrans" cxnId="{DBC68AAA-7177-48D2-9038-BBEF07BCFDE5}">
      <dgm:prSet/>
      <dgm:spPr/>
      <dgm:t>
        <a:bodyPr/>
        <a:lstStyle/>
        <a:p>
          <a:endParaRPr lang="en-US"/>
        </a:p>
      </dgm:t>
    </dgm:pt>
    <dgm:pt modelId="{EE8AF79E-187B-4228-8C23-5F5E2966CD5A}">
      <dgm:prSet/>
      <dgm:spPr/>
      <dgm:t>
        <a:bodyPr/>
        <a:lstStyle/>
        <a:p>
          <a:r>
            <a:rPr lang="fi-FI" b="0" i="1"/>
            <a:t>Kiihdytyksen muuttuja = (haluttu nopeus – (tämänhetkinen nopeus * 0.1)) * Jarrutuksen voimakkuus</a:t>
          </a:r>
          <a:endParaRPr lang="en-US"/>
        </a:p>
      </dgm:t>
    </dgm:pt>
    <dgm:pt modelId="{5E6EF379-7933-425D-ABB3-993C84034578}" type="parTrans" cxnId="{D44CF34C-E677-4BC0-827F-FC80FCE50665}">
      <dgm:prSet/>
      <dgm:spPr/>
      <dgm:t>
        <a:bodyPr/>
        <a:lstStyle/>
        <a:p>
          <a:endParaRPr lang="en-US"/>
        </a:p>
      </dgm:t>
    </dgm:pt>
    <dgm:pt modelId="{C076C43E-446C-493E-B3E8-F46FC0F14426}" type="sibTrans" cxnId="{D44CF34C-E677-4BC0-827F-FC80FCE50665}">
      <dgm:prSet/>
      <dgm:spPr/>
      <dgm:t>
        <a:bodyPr/>
        <a:lstStyle/>
        <a:p>
          <a:endParaRPr lang="en-US"/>
        </a:p>
      </dgm:t>
    </dgm:pt>
    <dgm:pt modelId="{3D9E7CFA-A425-4F69-B44F-49844A580B2C}" type="pres">
      <dgm:prSet presAssocID="{912A5509-57D0-4424-A6A7-1EB1AB0340BE}" presName="outerComposite" presStyleCnt="0">
        <dgm:presLayoutVars>
          <dgm:chMax val="5"/>
          <dgm:dir/>
          <dgm:resizeHandles val="exact"/>
        </dgm:presLayoutVars>
      </dgm:prSet>
      <dgm:spPr/>
    </dgm:pt>
    <dgm:pt modelId="{40DDC6C2-65DF-4CF7-BBF4-0B17C5FB88CF}" type="pres">
      <dgm:prSet presAssocID="{912A5509-57D0-4424-A6A7-1EB1AB0340BE}" presName="dummyMaxCanvas" presStyleCnt="0">
        <dgm:presLayoutVars/>
      </dgm:prSet>
      <dgm:spPr/>
    </dgm:pt>
    <dgm:pt modelId="{81B10592-C7AD-4D4C-B243-0616E1C80CB1}" type="pres">
      <dgm:prSet presAssocID="{912A5509-57D0-4424-A6A7-1EB1AB0340BE}" presName="ThreeNodes_1" presStyleLbl="node1" presStyleIdx="0" presStyleCnt="3">
        <dgm:presLayoutVars>
          <dgm:bulletEnabled val="1"/>
        </dgm:presLayoutVars>
      </dgm:prSet>
      <dgm:spPr/>
    </dgm:pt>
    <dgm:pt modelId="{C34906F5-C79A-4267-B89C-D9C794523BC0}" type="pres">
      <dgm:prSet presAssocID="{912A5509-57D0-4424-A6A7-1EB1AB0340BE}" presName="ThreeNodes_2" presStyleLbl="node1" presStyleIdx="1" presStyleCnt="3">
        <dgm:presLayoutVars>
          <dgm:bulletEnabled val="1"/>
        </dgm:presLayoutVars>
      </dgm:prSet>
      <dgm:spPr/>
    </dgm:pt>
    <dgm:pt modelId="{3E278018-CCF1-4C8D-9B6D-7C5ED56C2A94}" type="pres">
      <dgm:prSet presAssocID="{912A5509-57D0-4424-A6A7-1EB1AB0340BE}" presName="ThreeNodes_3" presStyleLbl="node1" presStyleIdx="2" presStyleCnt="3">
        <dgm:presLayoutVars>
          <dgm:bulletEnabled val="1"/>
        </dgm:presLayoutVars>
      </dgm:prSet>
      <dgm:spPr/>
    </dgm:pt>
    <dgm:pt modelId="{5AD5EBDA-2891-4FD4-9564-2AADCD2D4F87}" type="pres">
      <dgm:prSet presAssocID="{912A5509-57D0-4424-A6A7-1EB1AB0340BE}" presName="ThreeConn_1-2" presStyleLbl="fgAccFollowNode1" presStyleIdx="0" presStyleCnt="2">
        <dgm:presLayoutVars>
          <dgm:bulletEnabled val="1"/>
        </dgm:presLayoutVars>
      </dgm:prSet>
      <dgm:spPr/>
    </dgm:pt>
    <dgm:pt modelId="{F787023D-306A-4B95-8864-D103E6915D27}" type="pres">
      <dgm:prSet presAssocID="{912A5509-57D0-4424-A6A7-1EB1AB0340BE}" presName="ThreeConn_2-3" presStyleLbl="fgAccFollowNode1" presStyleIdx="1" presStyleCnt="2">
        <dgm:presLayoutVars>
          <dgm:bulletEnabled val="1"/>
        </dgm:presLayoutVars>
      </dgm:prSet>
      <dgm:spPr/>
    </dgm:pt>
    <dgm:pt modelId="{F0AD3DF0-A677-440C-9922-6F1578341E2F}" type="pres">
      <dgm:prSet presAssocID="{912A5509-57D0-4424-A6A7-1EB1AB0340BE}" presName="ThreeNodes_1_text" presStyleLbl="node1" presStyleIdx="2" presStyleCnt="3">
        <dgm:presLayoutVars>
          <dgm:bulletEnabled val="1"/>
        </dgm:presLayoutVars>
      </dgm:prSet>
      <dgm:spPr/>
    </dgm:pt>
    <dgm:pt modelId="{7D054E31-06CF-42E9-8DC0-7AC4A7010EF0}" type="pres">
      <dgm:prSet presAssocID="{912A5509-57D0-4424-A6A7-1EB1AB0340BE}" presName="ThreeNodes_2_text" presStyleLbl="node1" presStyleIdx="2" presStyleCnt="3">
        <dgm:presLayoutVars>
          <dgm:bulletEnabled val="1"/>
        </dgm:presLayoutVars>
      </dgm:prSet>
      <dgm:spPr/>
    </dgm:pt>
    <dgm:pt modelId="{D8742D5B-B921-4420-B8AE-EE69DC735391}" type="pres">
      <dgm:prSet presAssocID="{912A5509-57D0-4424-A6A7-1EB1AB0340B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F9A8A12-EABA-4189-861D-4B485B53B480}" type="presOf" srcId="{32CED06D-788E-4A03-BE0E-69A6ED6DA299}" destId="{C34906F5-C79A-4267-B89C-D9C794523BC0}" srcOrd="0" destOrd="0" presId="urn:microsoft.com/office/officeart/2005/8/layout/vProcess5"/>
    <dgm:cxn modelId="{61A43F14-5603-46A3-A756-10C507547892}" type="presOf" srcId="{5DE2C5F6-A156-4E7A-945C-E80C77297D6F}" destId="{F0AD3DF0-A677-440C-9922-6F1578341E2F}" srcOrd="1" destOrd="0" presId="urn:microsoft.com/office/officeart/2005/8/layout/vProcess5"/>
    <dgm:cxn modelId="{BF249B16-C1A0-4D61-9494-CDA663253C2E}" srcId="{912A5509-57D0-4424-A6A7-1EB1AB0340BE}" destId="{5DE2C5F6-A156-4E7A-945C-E80C77297D6F}" srcOrd="0" destOrd="0" parTransId="{473DD931-92C8-46F9-9F94-1B4BBDBC3C2D}" sibTransId="{ADF5FA59-D03F-49B5-A68B-C888C6D394ED}"/>
    <dgm:cxn modelId="{ED61D22B-5A64-405B-8619-74AF6FC1208F}" type="presOf" srcId="{EE8AF79E-187B-4228-8C23-5F5E2966CD5A}" destId="{3E278018-CCF1-4C8D-9B6D-7C5ED56C2A94}" srcOrd="0" destOrd="0" presId="urn:microsoft.com/office/officeart/2005/8/layout/vProcess5"/>
    <dgm:cxn modelId="{D44CF34C-E677-4BC0-827F-FC80FCE50665}" srcId="{912A5509-57D0-4424-A6A7-1EB1AB0340BE}" destId="{EE8AF79E-187B-4228-8C23-5F5E2966CD5A}" srcOrd="2" destOrd="0" parTransId="{5E6EF379-7933-425D-ABB3-993C84034578}" sibTransId="{C076C43E-446C-493E-B3E8-F46FC0F14426}"/>
    <dgm:cxn modelId="{BE47CB9C-019D-4A08-9129-2E2337C9942C}" type="presOf" srcId="{ADF5FA59-D03F-49B5-A68B-C888C6D394ED}" destId="{5AD5EBDA-2891-4FD4-9564-2AADCD2D4F87}" srcOrd="0" destOrd="0" presId="urn:microsoft.com/office/officeart/2005/8/layout/vProcess5"/>
    <dgm:cxn modelId="{DBC68AAA-7177-48D2-9038-BBEF07BCFDE5}" srcId="{912A5509-57D0-4424-A6A7-1EB1AB0340BE}" destId="{32CED06D-788E-4A03-BE0E-69A6ED6DA299}" srcOrd="1" destOrd="0" parTransId="{5DD26484-B686-4E1A-A22F-09DA1DC443CF}" sibTransId="{C4FEC3E3-5E21-4F11-BD26-809A69FEB2AF}"/>
    <dgm:cxn modelId="{AAAA4CC1-18C8-4902-B634-32B392A14AEA}" type="presOf" srcId="{912A5509-57D0-4424-A6A7-1EB1AB0340BE}" destId="{3D9E7CFA-A425-4F69-B44F-49844A580B2C}" srcOrd="0" destOrd="0" presId="urn:microsoft.com/office/officeart/2005/8/layout/vProcess5"/>
    <dgm:cxn modelId="{852F37C7-EBB2-46EE-AD22-098B668D11E9}" type="presOf" srcId="{EE8AF79E-187B-4228-8C23-5F5E2966CD5A}" destId="{D8742D5B-B921-4420-B8AE-EE69DC735391}" srcOrd="1" destOrd="0" presId="urn:microsoft.com/office/officeart/2005/8/layout/vProcess5"/>
    <dgm:cxn modelId="{F20E0EDA-077F-4C7E-8A44-32B55824B4F0}" type="presOf" srcId="{C4FEC3E3-5E21-4F11-BD26-809A69FEB2AF}" destId="{F787023D-306A-4B95-8864-D103E6915D27}" srcOrd="0" destOrd="0" presId="urn:microsoft.com/office/officeart/2005/8/layout/vProcess5"/>
    <dgm:cxn modelId="{529E44E5-738D-42D4-9799-D19090B762AC}" type="presOf" srcId="{5DE2C5F6-A156-4E7A-945C-E80C77297D6F}" destId="{81B10592-C7AD-4D4C-B243-0616E1C80CB1}" srcOrd="0" destOrd="0" presId="urn:microsoft.com/office/officeart/2005/8/layout/vProcess5"/>
    <dgm:cxn modelId="{F99D40F7-246E-4545-968D-6E3A6C68F6E5}" type="presOf" srcId="{32CED06D-788E-4A03-BE0E-69A6ED6DA299}" destId="{7D054E31-06CF-42E9-8DC0-7AC4A7010EF0}" srcOrd="1" destOrd="0" presId="urn:microsoft.com/office/officeart/2005/8/layout/vProcess5"/>
    <dgm:cxn modelId="{C084468D-B5C6-4783-8206-50EF68D003CD}" type="presParOf" srcId="{3D9E7CFA-A425-4F69-B44F-49844A580B2C}" destId="{40DDC6C2-65DF-4CF7-BBF4-0B17C5FB88CF}" srcOrd="0" destOrd="0" presId="urn:microsoft.com/office/officeart/2005/8/layout/vProcess5"/>
    <dgm:cxn modelId="{70C6BDFA-0650-4C76-AB62-1C2DF52FC655}" type="presParOf" srcId="{3D9E7CFA-A425-4F69-B44F-49844A580B2C}" destId="{81B10592-C7AD-4D4C-B243-0616E1C80CB1}" srcOrd="1" destOrd="0" presId="urn:microsoft.com/office/officeart/2005/8/layout/vProcess5"/>
    <dgm:cxn modelId="{6CE3AE9E-2AC8-4C42-8FCF-9D94BD897AB0}" type="presParOf" srcId="{3D9E7CFA-A425-4F69-B44F-49844A580B2C}" destId="{C34906F5-C79A-4267-B89C-D9C794523BC0}" srcOrd="2" destOrd="0" presId="urn:microsoft.com/office/officeart/2005/8/layout/vProcess5"/>
    <dgm:cxn modelId="{65BFCCE4-3E5D-447D-AD63-BA4212EC75EB}" type="presParOf" srcId="{3D9E7CFA-A425-4F69-B44F-49844A580B2C}" destId="{3E278018-CCF1-4C8D-9B6D-7C5ED56C2A94}" srcOrd="3" destOrd="0" presId="urn:microsoft.com/office/officeart/2005/8/layout/vProcess5"/>
    <dgm:cxn modelId="{32A988CF-BB21-4906-B53F-A9B1852245CA}" type="presParOf" srcId="{3D9E7CFA-A425-4F69-B44F-49844A580B2C}" destId="{5AD5EBDA-2891-4FD4-9564-2AADCD2D4F87}" srcOrd="4" destOrd="0" presId="urn:microsoft.com/office/officeart/2005/8/layout/vProcess5"/>
    <dgm:cxn modelId="{E7B88E93-DBDD-4646-A915-7D7C14D0A5DB}" type="presParOf" srcId="{3D9E7CFA-A425-4F69-B44F-49844A580B2C}" destId="{F787023D-306A-4B95-8864-D103E6915D27}" srcOrd="5" destOrd="0" presId="urn:microsoft.com/office/officeart/2005/8/layout/vProcess5"/>
    <dgm:cxn modelId="{5F730D71-1511-440B-A846-C6AC26437AE3}" type="presParOf" srcId="{3D9E7CFA-A425-4F69-B44F-49844A580B2C}" destId="{F0AD3DF0-A677-440C-9922-6F1578341E2F}" srcOrd="6" destOrd="0" presId="urn:microsoft.com/office/officeart/2005/8/layout/vProcess5"/>
    <dgm:cxn modelId="{B3BD6FF5-0290-4112-AC99-7C929537AC8F}" type="presParOf" srcId="{3D9E7CFA-A425-4F69-B44F-49844A580B2C}" destId="{7D054E31-06CF-42E9-8DC0-7AC4A7010EF0}" srcOrd="7" destOrd="0" presId="urn:microsoft.com/office/officeart/2005/8/layout/vProcess5"/>
    <dgm:cxn modelId="{F4A9266B-A02D-4AAF-8F85-D7D34078677D}" type="presParOf" srcId="{3D9E7CFA-A425-4F69-B44F-49844A580B2C}" destId="{D8742D5B-B921-4420-B8AE-EE69DC73539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AE738D0-0988-4235-8C67-DA6DB9381C08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A1CACCB-6064-4A01-BD57-4D99C1334431}">
      <dgm:prSet/>
      <dgm:spPr>
        <a:solidFill>
          <a:schemeClr val="accent5"/>
        </a:solidFill>
      </dgm:spPr>
      <dgm:t>
        <a:bodyPr/>
        <a:lstStyle/>
        <a:p>
          <a:r>
            <a:rPr lang="fi-FI" b="0" i="0"/>
            <a:t>Tiedon keräys pelisession ajalta</a:t>
          </a:r>
          <a:endParaRPr lang="en-US"/>
        </a:p>
      </dgm:t>
    </dgm:pt>
    <dgm:pt modelId="{A6489786-79DE-4A02-8AA6-F3BCAFA6596F}" type="parTrans" cxnId="{E1C6836A-B32B-4179-AA59-87F1FCDA94C6}">
      <dgm:prSet/>
      <dgm:spPr/>
      <dgm:t>
        <a:bodyPr/>
        <a:lstStyle/>
        <a:p>
          <a:endParaRPr lang="en-US"/>
        </a:p>
      </dgm:t>
    </dgm:pt>
    <dgm:pt modelId="{54B72AAE-2D06-4CEB-A22C-0C80F64DCE0C}" type="sibTrans" cxnId="{E1C6836A-B32B-4179-AA59-87F1FCDA94C6}">
      <dgm:prSet/>
      <dgm:spPr/>
      <dgm:t>
        <a:bodyPr/>
        <a:lstStyle/>
        <a:p>
          <a:endParaRPr lang="en-US"/>
        </a:p>
      </dgm:t>
    </dgm:pt>
    <dgm:pt modelId="{72F843E4-4DE5-4A52-BC75-8B1C2544F2E6}">
      <dgm:prSet/>
      <dgm:spPr>
        <a:solidFill>
          <a:schemeClr val="accent5"/>
        </a:solidFill>
      </dgm:spPr>
      <dgm:t>
        <a:bodyPr/>
        <a:lstStyle/>
        <a:p>
          <a:r>
            <a:rPr lang="fi-FI" b="0" i="0" dirty="0"/>
            <a:t>Tiedon tallennus ja säilytys tietokannassa</a:t>
          </a:r>
          <a:endParaRPr lang="en-US" dirty="0"/>
        </a:p>
      </dgm:t>
    </dgm:pt>
    <dgm:pt modelId="{0F443D6C-C2BC-462C-B1FB-3E724CF9DA71}" type="parTrans" cxnId="{36D97DC5-2A41-47F4-B2D8-38D046E7238C}">
      <dgm:prSet/>
      <dgm:spPr/>
      <dgm:t>
        <a:bodyPr/>
        <a:lstStyle/>
        <a:p>
          <a:endParaRPr lang="en-US"/>
        </a:p>
      </dgm:t>
    </dgm:pt>
    <dgm:pt modelId="{B2224668-D0AE-41DD-A68F-F2964F07D17A}" type="sibTrans" cxnId="{36D97DC5-2A41-47F4-B2D8-38D046E7238C}">
      <dgm:prSet/>
      <dgm:spPr/>
      <dgm:t>
        <a:bodyPr/>
        <a:lstStyle/>
        <a:p>
          <a:endParaRPr lang="en-US"/>
        </a:p>
      </dgm:t>
    </dgm:pt>
    <dgm:pt modelId="{AAC8BDE3-6B23-4914-8AE2-247799C2B534}">
      <dgm:prSet/>
      <dgm:spPr>
        <a:solidFill>
          <a:schemeClr val="accent5"/>
        </a:solidFill>
      </dgm:spPr>
      <dgm:t>
        <a:bodyPr/>
        <a:lstStyle/>
        <a:p>
          <a:r>
            <a:rPr lang="fi-FI" b="0" i="0"/>
            <a:t>Tiedon lukeminen ja piirtäminen pelieditorissa</a:t>
          </a:r>
          <a:endParaRPr lang="en-US"/>
        </a:p>
      </dgm:t>
    </dgm:pt>
    <dgm:pt modelId="{FD7E0B80-6DFA-414C-A90C-80919945AAB9}" type="parTrans" cxnId="{50BAADDE-FB50-417A-A9DC-C0FA408B4E5F}">
      <dgm:prSet/>
      <dgm:spPr/>
      <dgm:t>
        <a:bodyPr/>
        <a:lstStyle/>
        <a:p>
          <a:endParaRPr lang="en-US"/>
        </a:p>
      </dgm:t>
    </dgm:pt>
    <dgm:pt modelId="{89B32E21-BEDE-4BB5-8B21-45F734B52C05}" type="sibTrans" cxnId="{50BAADDE-FB50-417A-A9DC-C0FA408B4E5F}">
      <dgm:prSet/>
      <dgm:spPr/>
      <dgm:t>
        <a:bodyPr/>
        <a:lstStyle/>
        <a:p>
          <a:endParaRPr lang="en-US"/>
        </a:p>
      </dgm:t>
    </dgm:pt>
    <dgm:pt modelId="{3B02308C-9BD5-45B5-A76E-E9F026DE78B2}" type="pres">
      <dgm:prSet presAssocID="{EAE738D0-0988-4235-8C67-DA6DB9381C08}" presName="outerComposite" presStyleCnt="0">
        <dgm:presLayoutVars>
          <dgm:chMax val="5"/>
          <dgm:dir/>
          <dgm:resizeHandles val="exact"/>
        </dgm:presLayoutVars>
      </dgm:prSet>
      <dgm:spPr/>
    </dgm:pt>
    <dgm:pt modelId="{B7298477-0FF6-4C9A-BFCE-8F1622B3150B}" type="pres">
      <dgm:prSet presAssocID="{EAE738D0-0988-4235-8C67-DA6DB9381C08}" presName="dummyMaxCanvas" presStyleCnt="0">
        <dgm:presLayoutVars/>
      </dgm:prSet>
      <dgm:spPr/>
    </dgm:pt>
    <dgm:pt modelId="{0C4AF755-C2DA-453C-BAFD-79A8BB334837}" type="pres">
      <dgm:prSet presAssocID="{EAE738D0-0988-4235-8C67-DA6DB9381C08}" presName="ThreeNodes_1" presStyleLbl="node1" presStyleIdx="0" presStyleCnt="3">
        <dgm:presLayoutVars>
          <dgm:bulletEnabled val="1"/>
        </dgm:presLayoutVars>
      </dgm:prSet>
      <dgm:spPr/>
    </dgm:pt>
    <dgm:pt modelId="{034071F3-425E-45CE-9743-F04B510E1C42}" type="pres">
      <dgm:prSet presAssocID="{EAE738D0-0988-4235-8C67-DA6DB9381C08}" presName="ThreeNodes_2" presStyleLbl="node1" presStyleIdx="1" presStyleCnt="3">
        <dgm:presLayoutVars>
          <dgm:bulletEnabled val="1"/>
        </dgm:presLayoutVars>
      </dgm:prSet>
      <dgm:spPr/>
    </dgm:pt>
    <dgm:pt modelId="{0BD71EE4-E1C6-4916-B5CC-99D6E07AF517}" type="pres">
      <dgm:prSet presAssocID="{EAE738D0-0988-4235-8C67-DA6DB9381C08}" presName="ThreeNodes_3" presStyleLbl="node1" presStyleIdx="2" presStyleCnt="3">
        <dgm:presLayoutVars>
          <dgm:bulletEnabled val="1"/>
        </dgm:presLayoutVars>
      </dgm:prSet>
      <dgm:spPr/>
    </dgm:pt>
    <dgm:pt modelId="{9020C1B0-9DA3-4BEE-ADD3-9476FF085AA7}" type="pres">
      <dgm:prSet presAssocID="{EAE738D0-0988-4235-8C67-DA6DB9381C08}" presName="ThreeConn_1-2" presStyleLbl="fgAccFollowNode1" presStyleIdx="0" presStyleCnt="2">
        <dgm:presLayoutVars>
          <dgm:bulletEnabled val="1"/>
        </dgm:presLayoutVars>
      </dgm:prSet>
      <dgm:spPr/>
    </dgm:pt>
    <dgm:pt modelId="{C9A9B823-F1C0-4590-963A-18DCA7BBF48E}" type="pres">
      <dgm:prSet presAssocID="{EAE738D0-0988-4235-8C67-DA6DB9381C08}" presName="ThreeConn_2-3" presStyleLbl="fgAccFollowNode1" presStyleIdx="1" presStyleCnt="2">
        <dgm:presLayoutVars>
          <dgm:bulletEnabled val="1"/>
        </dgm:presLayoutVars>
      </dgm:prSet>
      <dgm:spPr/>
    </dgm:pt>
    <dgm:pt modelId="{0A6A4A71-9902-49F0-B685-F6528C9AC70A}" type="pres">
      <dgm:prSet presAssocID="{EAE738D0-0988-4235-8C67-DA6DB9381C08}" presName="ThreeNodes_1_text" presStyleLbl="node1" presStyleIdx="2" presStyleCnt="3">
        <dgm:presLayoutVars>
          <dgm:bulletEnabled val="1"/>
        </dgm:presLayoutVars>
      </dgm:prSet>
      <dgm:spPr/>
    </dgm:pt>
    <dgm:pt modelId="{5BE13320-1E1E-4194-A50F-13076D87B5E9}" type="pres">
      <dgm:prSet presAssocID="{EAE738D0-0988-4235-8C67-DA6DB9381C08}" presName="ThreeNodes_2_text" presStyleLbl="node1" presStyleIdx="2" presStyleCnt="3">
        <dgm:presLayoutVars>
          <dgm:bulletEnabled val="1"/>
        </dgm:presLayoutVars>
      </dgm:prSet>
      <dgm:spPr/>
    </dgm:pt>
    <dgm:pt modelId="{DD5CA350-DCD9-4490-8687-AC1B0E83130E}" type="pres">
      <dgm:prSet presAssocID="{EAE738D0-0988-4235-8C67-DA6DB9381C0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07D100F-9027-4C0D-916D-45DAEBDD3298}" type="presOf" srcId="{72F843E4-4DE5-4A52-BC75-8B1C2544F2E6}" destId="{5BE13320-1E1E-4194-A50F-13076D87B5E9}" srcOrd="1" destOrd="0" presId="urn:microsoft.com/office/officeart/2005/8/layout/vProcess5"/>
    <dgm:cxn modelId="{94EAB43C-40FA-4753-9A4E-992DAA200993}" type="presOf" srcId="{B2224668-D0AE-41DD-A68F-F2964F07D17A}" destId="{C9A9B823-F1C0-4590-963A-18DCA7BBF48E}" srcOrd="0" destOrd="0" presId="urn:microsoft.com/office/officeart/2005/8/layout/vProcess5"/>
    <dgm:cxn modelId="{E1C6836A-B32B-4179-AA59-87F1FCDA94C6}" srcId="{EAE738D0-0988-4235-8C67-DA6DB9381C08}" destId="{EA1CACCB-6064-4A01-BD57-4D99C1334431}" srcOrd="0" destOrd="0" parTransId="{A6489786-79DE-4A02-8AA6-F3BCAFA6596F}" sibTransId="{54B72AAE-2D06-4CEB-A22C-0C80F64DCE0C}"/>
    <dgm:cxn modelId="{E205237C-0A52-4EF0-A86F-6B848256A8DF}" type="presOf" srcId="{AAC8BDE3-6B23-4914-8AE2-247799C2B534}" destId="{0BD71EE4-E1C6-4916-B5CC-99D6E07AF517}" srcOrd="0" destOrd="0" presId="urn:microsoft.com/office/officeart/2005/8/layout/vProcess5"/>
    <dgm:cxn modelId="{439C2A7E-3219-4E86-8216-5B321C1278C4}" type="presOf" srcId="{EAE738D0-0988-4235-8C67-DA6DB9381C08}" destId="{3B02308C-9BD5-45B5-A76E-E9F026DE78B2}" srcOrd="0" destOrd="0" presId="urn:microsoft.com/office/officeart/2005/8/layout/vProcess5"/>
    <dgm:cxn modelId="{509E4883-FB09-455F-AA5C-C46B422FEB03}" type="presOf" srcId="{AAC8BDE3-6B23-4914-8AE2-247799C2B534}" destId="{DD5CA350-DCD9-4490-8687-AC1B0E83130E}" srcOrd="1" destOrd="0" presId="urn:microsoft.com/office/officeart/2005/8/layout/vProcess5"/>
    <dgm:cxn modelId="{825F5498-274D-4A16-B48B-3E10D9B1EE1A}" type="presOf" srcId="{EA1CACCB-6064-4A01-BD57-4D99C1334431}" destId="{0A6A4A71-9902-49F0-B685-F6528C9AC70A}" srcOrd="1" destOrd="0" presId="urn:microsoft.com/office/officeart/2005/8/layout/vProcess5"/>
    <dgm:cxn modelId="{510F1999-6C18-420B-9C76-13193F3165F0}" type="presOf" srcId="{54B72AAE-2D06-4CEB-A22C-0C80F64DCE0C}" destId="{9020C1B0-9DA3-4BEE-ADD3-9476FF085AA7}" srcOrd="0" destOrd="0" presId="urn:microsoft.com/office/officeart/2005/8/layout/vProcess5"/>
    <dgm:cxn modelId="{4BD972A4-AF93-47E0-92BE-65C99187602E}" type="presOf" srcId="{72F843E4-4DE5-4A52-BC75-8B1C2544F2E6}" destId="{034071F3-425E-45CE-9743-F04B510E1C42}" srcOrd="0" destOrd="0" presId="urn:microsoft.com/office/officeart/2005/8/layout/vProcess5"/>
    <dgm:cxn modelId="{F0CF76AC-D3A1-4DEB-9892-33FE8DE45246}" type="presOf" srcId="{EA1CACCB-6064-4A01-BD57-4D99C1334431}" destId="{0C4AF755-C2DA-453C-BAFD-79A8BB334837}" srcOrd="0" destOrd="0" presId="urn:microsoft.com/office/officeart/2005/8/layout/vProcess5"/>
    <dgm:cxn modelId="{36D97DC5-2A41-47F4-B2D8-38D046E7238C}" srcId="{EAE738D0-0988-4235-8C67-DA6DB9381C08}" destId="{72F843E4-4DE5-4A52-BC75-8B1C2544F2E6}" srcOrd="1" destOrd="0" parTransId="{0F443D6C-C2BC-462C-B1FB-3E724CF9DA71}" sibTransId="{B2224668-D0AE-41DD-A68F-F2964F07D17A}"/>
    <dgm:cxn modelId="{50BAADDE-FB50-417A-A9DC-C0FA408B4E5F}" srcId="{EAE738D0-0988-4235-8C67-DA6DB9381C08}" destId="{AAC8BDE3-6B23-4914-8AE2-247799C2B534}" srcOrd="2" destOrd="0" parTransId="{FD7E0B80-6DFA-414C-A90C-80919945AAB9}" sibTransId="{89B32E21-BEDE-4BB5-8B21-45F734B52C05}"/>
    <dgm:cxn modelId="{66C3F5D3-80C3-4C75-866E-5F15DE9C5DF5}" type="presParOf" srcId="{3B02308C-9BD5-45B5-A76E-E9F026DE78B2}" destId="{B7298477-0FF6-4C9A-BFCE-8F1622B3150B}" srcOrd="0" destOrd="0" presId="urn:microsoft.com/office/officeart/2005/8/layout/vProcess5"/>
    <dgm:cxn modelId="{B94EC85B-D064-4C42-A678-674E4930BE8B}" type="presParOf" srcId="{3B02308C-9BD5-45B5-A76E-E9F026DE78B2}" destId="{0C4AF755-C2DA-453C-BAFD-79A8BB334837}" srcOrd="1" destOrd="0" presId="urn:microsoft.com/office/officeart/2005/8/layout/vProcess5"/>
    <dgm:cxn modelId="{8236535A-5356-4CC9-94EF-50FFD329CCB4}" type="presParOf" srcId="{3B02308C-9BD5-45B5-A76E-E9F026DE78B2}" destId="{034071F3-425E-45CE-9743-F04B510E1C42}" srcOrd="2" destOrd="0" presId="urn:microsoft.com/office/officeart/2005/8/layout/vProcess5"/>
    <dgm:cxn modelId="{DD25036D-4E51-48BA-934F-95DA0DCF94EE}" type="presParOf" srcId="{3B02308C-9BD5-45B5-A76E-E9F026DE78B2}" destId="{0BD71EE4-E1C6-4916-B5CC-99D6E07AF517}" srcOrd="3" destOrd="0" presId="urn:microsoft.com/office/officeart/2005/8/layout/vProcess5"/>
    <dgm:cxn modelId="{C30535F3-942B-4F0A-AAE3-7A51E42C9036}" type="presParOf" srcId="{3B02308C-9BD5-45B5-A76E-E9F026DE78B2}" destId="{9020C1B0-9DA3-4BEE-ADD3-9476FF085AA7}" srcOrd="4" destOrd="0" presId="urn:microsoft.com/office/officeart/2005/8/layout/vProcess5"/>
    <dgm:cxn modelId="{64CACE3D-2EE0-4A1B-9BC9-4843473A8700}" type="presParOf" srcId="{3B02308C-9BD5-45B5-A76E-E9F026DE78B2}" destId="{C9A9B823-F1C0-4590-963A-18DCA7BBF48E}" srcOrd="5" destOrd="0" presId="urn:microsoft.com/office/officeart/2005/8/layout/vProcess5"/>
    <dgm:cxn modelId="{FCC983BE-BDB2-4D3F-8706-166637C05F57}" type="presParOf" srcId="{3B02308C-9BD5-45B5-A76E-E9F026DE78B2}" destId="{0A6A4A71-9902-49F0-B685-F6528C9AC70A}" srcOrd="6" destOrd="0" presId="urn:microsoft.com/office/officeart/2005/8/layout/vProcess5"/>
    <dgm:cxn modelId="{1638C9F2-73D4-4186-8726-A2E851CDE63F}" type="presParOf" srcId="{3B02308C-9BD5-45B5-A76E-E9F026DE78B2}" destId="{5BE13320-1E1E-4194-A50F-13076D87B5E9}" srcOrd="7" destOrd="0" presId="urn:microsoft.com/office/officeart/2005/8/layout/vProcess5"/>
    <dgm:cxn modelId="{25E6EF56-A425-475C-838A-E5FBCB21420C}" type="presParOf" srcId="{3B02308C-9BD5-45B5-A76E-E9F026DE78B2}" destId="{DD5CA350-DCD9-4490-8687-AC1B0E83130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E2DA1A9-D4AC-4AFC-B1A7-7A18960604F2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F05DB5C-446B-4FE4-BF38-90F130F7C784}">
      <dgm:prSet/>
      <dgm:spPr/>
      <dgm:t>
        <a:bodyPr/>
        <a:lstStyle/>
        <a:p>
          <a:r>
            <a:rPr lang="fi-FI"/>
            <a:t>Täysin dynaaminen ennakointi</a:t>
          </a:r>
          <a:endParaRPr lang="en-US" dirty="0"/>
        </a:p>
      </dgm:t>
    </dgm:pt>
    <dgm:pt modelId="{F6B47B2F-B389-4D8A-BD9D-0C9CF490FDAB}" type="parTrans" cxnId="{6B615369-A2AF-49F0-AB9D-CD9222DD9BE4}">
      <dgm:prSet/>
      <dgm:spPr/>
      <dgm:t>
        <a:bodyPr/>
        <a:lstStyle/>
        <a:p>
          <a:endParaRPr lang="en-US"/>
        </a:p>
      </dgm:t>
    </dgm:pt>
    <dgm:pt modelId="{C8796FE8-3122-4323-88DA-64B443578145}" type="sibTrans" cxnId="{6B615369-A2AF-49F0-AB9D-CD9222DD9BE4}">
      <dgm:prSet/>
      <dgm:spPr/>
      <dgm:t>
        <a:bodyPr/>
        <a:lstStyle/>
        <a:p>
          <a:endParaRPr lang="en-US"/>
        </a:p>
      </dgm:t>
    </dgm:pt>
    <dgm:pt modelId="{ABF57DC3-5C17-4D94-9663-F52495849B92}">
      <dgm:prSet/>
      <dgm:spPr/>
      <dgm:t>
        <a:bodyPr/>
        <a:lstStyle/>
        <a:p>
          <a:r>
            <a:rPr lang="fi-FI"/>
            <a:t>Merkittävät AI -persoonallisuudet</a:t>
          </a:r>
          <a:endParaRPr lang="en-US" dirty="0"/>
        </a:p>
      </dgm:t>
    </dgm:pt>
    <dgm:pt modelId="{BB50FFA1-7897-46EE-8B32-23C395BA9E73}" type="parTrans" cxnId="{1F943389-3F26-405A-A1E3-4CE0A296B64B}">
      <dgm:prSet/>
      <dgm:spPr/>
      <dgm:t>
        <a:bodyPr/>
        <a:lstStyle/>
        <a:p>
          <a:endParaRPr lang="en-US"/>
        </a:p>
      </dgm:t>
    </dgm:pt>
    <dgm:pt modelId="{A19CD0F5-EFAE-468A-A4CE-CC71A902FBC2}" type="sibTrans" cxnId="{1F943389-3F26-405A-A1E3-4CE0A296B64B}">
      <dgm:prSet/>
      <dgm:spPr/>
      <dgm:t>
        <a:bodyPr/>
        <a:lstStyle/>
        <a:p>
          <a:endParaRPr lang="en-US"/>
        </a:p>
      </dgm:t>
    </dgm:pt>
    <dgm:pt modelId="{E46C4D98-D650-4E59-A3AF-DB8930A0DE18}">
      <dgm:prSet/>
      <dgm:spPr/>
      <dgm:t>
        <a:bodyPr/>
        <a:lstStyle/>
        <a:p>
          <a:r>
            <a:rPr lang="fi-FI"/>
            <a:t>Tiedon kerääminen netin välityksellä</a:t>
          </a:r>
          <a:endParaRPr lang="en-US" dirty="0"/>
        </a:p>
      </dgm:t>
    </dgm:pt>
    <dgm:pt modelId="{3A402761-B372-4B5C-8227-07D4839CC14A}" type="parTrans" cxnId="{B4B7D6ED-526C-4DAF-B70D-3F6E7D8D5368}">
      <dgm:prSet/>
      <dgm:spPr/>
      <dgm:t>
        <a:bodyPr/>
        <a:lstStyle/>
        <a:p>
          <a:endParaRPr lang="en-US"/>
        </a:p>
      </dgm:t>
    </dgm:pt>
    <dgm:pt modelId="{9C05C486-538E-47DD-8BD9-33E6E324B23A}" type="sibTrans" cxnId="{B4B7D6ED-526C-4DAF-B70D-3F6E7D8D5368}">
      <dgm:prSet/>
      <dgm:spPr/>
      <dgm:t>
        <a:bodyPr/>
        <a:lstStyle/>
        <a:p>
          <a:endParaRPr lang="en-US"/>
        </a:p>
      </dgm:t>
    </dgm:pt>
    <dgm:pt modelId="{4C59EAE6-A066-4CA6-9E68-6DB329E46B3E}">
      <dgm:prSet/>
      <dgm:spPr/>
      <dgm:t>
        <a:bodyPr/>
        <a:lstStyle/>
        <a:p>
          <a:r>
            <a:rPr lang="fi-FI"/>
            <a:t>Replay-ominaisuus</a:t>
          </a:r>
          <a:endParaRPr lang="en-US" dirty="0"/>
        </a:p>
      </dgm:t>
    </dgm:pt>
    <dgm:pt modelId="{5D22F2E0-72E3-4B84-8A3E-03BF2D0DEDF8}" type="parTrans" cxnId="{DC18B163-57F7-4546-BCEC-A0D012224C94}">
      <dgm:prSet/>
      <dgm:spPr/>
      <dgm:t>
        <a:bodyPr/>
        <a:lstStyle/>
        <a:p>
          <a:endParaRPr lang="en-US"/>
        </a:p>
      </dgm:t>
    </dgm:pt>
    <dgm:pt modelId="{444DD67F-A919-4ED4-AC9A-7081AA579253}" type="sibTrans" cxnId="{DC18B163-57F7-4546-BCEC-A0D012224C94}">
      <dgm:prSet/>
      <dgm:spPr/>
      <dgm:t>
        <a:bodyPr/>
        <a:lstStyle/>
        <a:p>
          <a:endParaRPr lang="en-US"/>
        </a:p>
      </dgm:t>
    </dgm:pt>
    <dgm:pt modelId="{4119CAAD-E3A6-41B4-90C3-3558AE544942}" type="pres">
      <dgm:prSet presAssocID="{2E2DA1A9-D4AC-4AFC-B1A7-7A18960604F2}" presName="linear" presStyleCnt="0">
        <dgm:presLayoutVars>
          <dgm:dir/>
          <dgm:animLvl val="lvl"/>
          <dgm:resizeHandles val="exact"/>
        </dgm:presLayoutVars>
      </dgm:prSet>
      <dgm:spPr/>
    </dgm:pt>
    <dgm:pt modelId="{72A5F7AE-CD4B-4725-9D2B-179CDE732C49}" type="pres">
      <dgm:prSet presAssocID="{CF05DB5C-446B-4FE4-BF38-90F130F7C784}" presName="parentLin" presStyleCnt="0"/>
      <dgm:spPr/>
    </dgm:pt>
    <dgm:pt modelId="{A0BEEFC6-C3D1-4EFE-96FD-67FC0A0E9C42}" type="pres">
      <dgm:prSet presAssocID="{CF05DB5C-446B-4FE4-BF38-90F130F7C784}" presName="parentLeftMargin" presStyleLbl="node1" presStyleIdx="0" presStyleCnt="4"/>
      <dgm:spPr/>
    </dgm:pt>
    <dgm:pt modelId="{0DC52A5E-51F4-4F5F-86AA-DE372CC4DF6C}" type="pres">
      <dgm:prSet presAssocID="{CF05DB5C-446B-4FE4-BF38-90F130F7C78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7139B58-93F0-4DC5-8B2A-B54CB4984764}" type="pres">
      <dgm:prSet presAssocID="{CF05DB5C-446B-4FE4-BF38-90F130F7C784}" presName="negativeSpace" presStyleCnt="0"/>
      <dgm:spPr/>
    </dgm:pt>
    <dgm:pt modelId="{7B27F1F0-5823-49A3-97B6-B9CF1A72531F}" type="pres">
      <dgm:prSet presAssocID="{CF05DB5C-446B-4FE4-BF38-90F130F7C784}" presName="childText" presStyleLbl="conFgAcc1" presStyleIdx="0" presStyleCnt="4">
        <dgm:presLayoutVars>
          <dgm:bulletEnabled val="1"/>
        </dgm:presLayoutVars>
      </dgm:prSet>
      <dgm:spPr/>
    </dgm:pt>
    <dgm:pt modelId="{72C33464-65BF-4F93-B488-4E2F21C41FF2}" type="pres">
      <dgm:prSet presAssocID="{C8796FE8-3122-4323-88DA-64B443578145}" presName="spaceBetweenRectangles" presStyleCnt="0"/>
      <dgm:spPr/>
    </dgm:pt>
    <dgm:pt modelId="{A78362B4-1511-4A89-8B95-4A0A04F8DB3E}" type="pres">
      <dgm:prSet presAssocID="{ABF57DC3-5C17-4D94-9663-F52495849B92}" presName="parentLin" presStyleCnt="0"/>
      <dgm:spPr/>
    </dgm:pt>
    <dgm:pt modelId="{4C01CED5-DF67-4662-B20E-AEFB2BB89658}" type="pres">
      <dgm:prSet presAssocID="{ABF57DC3-5C17-4D94-9663-F52495849B92}" presName="parentLeftMargin" presStyleLbl="node1" presStyleIdx="0" presStyleCnt="4"/>
      <dgm:spPr/>
    </dgm:pt>
    <dgm:pt modelId="{4CFBABBC-A7B8-47E9-BC60-492E6729EB0D}" type="pres">
      <dgm:prSet presAssocID="{ABF57DC3-5C17-4D94-9663-F52495849B92}" presName="parentText" presStyleLbl="node1" presStyleIdx="1" presStyleCnt="4" custLinFactNeighborX="-5452">
        <dgm:presLayoutVars>
          <dgm:chMax val="0"/>
          <dgm:bulletEnabled val="1"/>
        </dgm:presLayoutVars>
      </dgm:prSet>
      <dgm:spPr/>
    </dgm:pt>
    <dgm:pt modelId="{9816305F-4754-4738-A019-F6A776389CBF}" type="pres">
      <dgm:prSet presAssocID="{ABF57DC3-5C17-4D94-9663-F52495849B92}" presName="negativeSpace" presStyleCnt="0"/>
      <dgm:spPr/>
    </dgm:pt>
    <dgm:pt modelId="{A56AD30A-86B8-46FF-ADC1-9FBD22A50369}" type="pres">
      <dgm:prSet presAssocID="{ABF57DC3-5C17-4D94-9663-F52495849B92}" presName="childText" presStyleLbl="conFgAcc1" presStyleIdx="1" presStyleCnt="4">
        <dgm:presLayoutVars>
          <dgm:bulletEnabled val="1"/>
        </dgm:presLayoutVars>
      </dgm:prSet>
      <dgm:spPr/>
    </dgm:pt>
    <dgm:pt modelId="{F861A292-1BCE-48D8-8430-ABE7D8417C22}" type="pres">
      <dgm:prSet presAssocID="{A19CD0F5-EFAE-468A-A4CE-CC71A902FBC2}" presName="spaceBetweenRectangles" presStyleCnt="0"/>
      <dgm:spPr/>
    </dgm:pt>
    <dgm:pt modelId="{D94009D6-03E2-4C51-A0CC-909046769DBE}" type="pres">
      <dgm:prSet presAssocID="{E46C4D98-D650-4E59-A3AF-DB8930A0DE18}" presName="parentLin" presStyleCnt="0"/>
      <dgm:spPr/>
    </dgm:pt>
    <dgm:pt modelId="{05B38BFC-C84E-4B01-A986-B8BC6B565AEB}" type="pres">
      <dgm:prSet presAssocID="{E46C4D98-D650-4E59-A3AF-DB8930A0DE18}" presName="parentLeftMargin" presStyleLbl="node1" presStyleIdx="1" presStyleCnt="4"/>
      <dgm:spPr/>
    </dgm:pt>
    <dgm:pt modelId="{E0E423DA-4C05-41C7-84C6-C14AF7AD875F}" type="pres">
      <dgm:prSet presAssocID="{E46C4D98-D650-4E59-A3AF-DB8930A0DE1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5E579F4-C859-4A71-9D15-833EDC4D7E87}" type="pres">
      <dgm:prSet presAssocID="{E46C4D98-D650-4E59-A3AF-DB8930A0DE18}" presName="negativeSpace" presStyleCnt="0"/>
      <dgm:spPr/>
    </dgm:pt>
    <dgm:pt modelId="{7F2F941C-9318-42FD-B0E4-EE06BA9A8C7F}" type="pres">
      <dgm:prSet presAssocID="{E46C4D98-D650-4E59-A3AF-DB8930A0DE18}" presName="childText" presStyleLbl="conFgAcc1" presStyleIdx="2" presStyleCnt="4">
        <dgm:presLayoutVars>
          <dgm:bulletEnabled val="1"/>
        </dgm:presLayoutVars>
      </dgm:prSet>
      <dgm:spPr/>
    </dgm:pt>
    <dgm:pt modelId="{BE947095-C00B-4DD4-BD36-65E9C9AB443C}" type="pres">
      <dgm:prSet presAssocID="{9C05C486-538E-47DD-8BD9-33E6E324B23A}" presName="spaceBetweenRectangles" presStyleCnt="0"/>
      <dgm:spPr/>
    </dgm:pt>
    <dgm:pt modelId="{AB9CE30B-9BB5-45A1-9AF8-29C3F961A308}" type="pres">
      <dgm:prSet presAssocID="{4C59EAE6-A066-4CA6-9E68-6DB329E46B3E}" presName="parentLin" presStyleCnt="0"/>
      <dgm:spPr/>
    </dgm:pt>
    <dgm:pt modelId="{8488D304-47FA-47B8-A571-5CC6C5D6F636}" type="pres">
      <dgm:prSet presAssocID="{4C59EAE6-A066-4CA6-9E68-6DB329E46B3E}" presName="parentLeftMargin" presStyleLbl="node1" presStyleIdx="2" presStyleCnt="4"/>
      <dgm:spPr/>
    </dgm:pt>
    <dgm:pt modelId="{BA34DB72-9C4A-44A9-B601-A922B0CF67DE}" type="pres">
      <dgm:prSet presAssocID="{4C59EAE6-A066-4CA6-9E68-6DB329E46B3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D7EB822-725F-40DF-A472-05EC0EAEE790}" type="pres">
      <dgm:prSet presAssocID="{4C59EAE6-A066-4CA6-9E68-6DB329E46B3E}" presName="negativeSpace" presStyleCnt="0"/>
      <dgm:spPr/>
    </dgm:pt>
    <dgm:pt modelId="{DA843858-0018-47CA-A6A2-03FDECBF95BE}" type="pres">
      <dgm:prSet presAssocID="{4C59EAE6-A066-4CA6-9E68-6DB329E46B3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07CEA14-C21A-4C57-8D1A-F3446FBD7939}" type="presOf" srcId="{2E2DA1A9-D4AC-4AFC-B1A7-7A18960604F2}" destId="{4119CAAD-E3A6-41B4-90C3-3558AE544942}" srcOrd="0" destOrd="0" presId="urn:microsoft.com/office/officeart/2005/8/layout/list1"/>
    <dgm:cxn modelId="{8954A420-CAFF-450F-840E-08BDCCBED638}" type="presOf" srcId="{4C59EAE6-A066-4CA6-9E68-6DB329E46B3E}" destId="{BA34DB72-9C4A-44A9-B601-A922B0CF67DE}" srcOrd="1" destOrd="0" presId="urn:microsoft.com/office/officeart/2005/8/layout/list1"/>
    <dgm:cxn modelId="{7B45E82E-8841-4330-8125-B06405FDCE24}" type="presOf" srcId="{CF05DB5C-446B-4FE4-BF38-90F130F7C784}" destId="{0DC52A5E-51F4-4F5F-86AA-DE372CC4DF6C}" srcOrd="1" destOrd="0" presId="urn:microsoft.com/office/officeart/2005/8/layout/list1"/>
    <dgm:cxn modelId="{E323FD36-9D6E-4552-8DE3-81BC012B421C}" type="presOf" srcId="{ABF57DC3-5C17-4D94-9663-F52495849B92}" destId="{4CFBABBC-A7B8-47E9-BC60-492E6729EB0D}" srcOrd="1" destOrd="0" presId="urn:microsoft.com/office/officeart/2005/8/layout/list1"/>
    <dgm:cxn modelId="{58F22C40-0601-4502-AF2D-D40542A9DC7F}" type="presOf" srcId="{ABF57DC3-5C17-4D94-9663-F52495849B92}" destId="{4C01CED5-DF67-4662-B20E-AEFB2BB89658}" srcOrd="0" destOrd="0" presId="urn:microsoft.com/office/officeart/2005/8/layout/list1"/>
    <dgm:cxn modelId="{DC18B163-57F7-4546-BCEC-A0D012224C94}" srcId="{2E2DA1A9-D4AC-4AFC-B1A7-7A18960604F2}" destId="{4C59EAE6-A066-4CA6-9E68-6DB329E46B3E}" srcOrd="3" destOrd="0" parTransId="{5D22F2E0-72E3-4B84-8A3E-03BF2D0DEDF8}" sibTransId="{444DD67F-A919-4ED4-AC9A-7081AA579253}"/>
    <dgm:cxn modelId="{9D7C1364-47E7-4A34-9572-FF3A17E31E7F}" type="presOf" srcId="{4C59EAE6-A066-4CA6-9E68-6DB329E46B3E}" destId="{8488D304-47FA-47B8-A571-5CC6C5D6F636}" srcOrd="0" destOrd="0" presId="urn:microsoft.com/office/officeart/2005/8/layout/list1"/>
    <dgm:cxn modelId="{6B615369-A2AF-49F0-AB9D-CD9222DD9BE4}" srcId="{2E2DA1A9-D4AC-4AFC-B1A7-7A18960604F2}" destId="{CF05DB5C-446B-4FE4-BF38-90F130F7C784}" srcOrd="0" destOrd="0" parTransId="{F6B47B2F-B389-4D8A-BD9D-0C9CF490FDAB}" sibTransId="{C8796FE8-3122-4323-88DA-64B443578145}"/>
    <dgm:cxn modelId="{FCC6396C-895F-40AD-8029-172F4368A1A7}" type="presOf" srcId="{CF05DB5C-446B-4FE4-BF38-90F130F7C784}" destId="{A0BEEFC6-C3D1-4EFE-96FD-67FC0A0E9C42}" srcOrd="0" destOrd="0" presId="urn:microsoft.com/office/officeart/2005/8/layout/list1"/>
    <dgm:cxn modelId="{A881507D-3156-4091-B300-90FE653F8F1C}" type="presOf" srcId="{E46C4D98-D650-4E59-A3AF-DB8930A0DE18}" destId="{05B38BFC-C84E-4B01-A986-B8BC6B565AEB}" srcOrd="0" destOrd="0" presId="urn:microsoft.com/office/officeart/2005/8/layout/list1"/>
    <dgm:cxn modelId="{1F943389-3F26-405A-A1E3-4CE0A296B64B}" srcId="{2E2DA1A9-D4AC-4AFC-B1A7-7A18960604F2}" destId="{ABF57DC3-5C17-4D94-9663-F52495849B92}" srcOrd="1" destOrd="0" parTransId="{BB50FFA1-7897-46EE-8B32-23C395BA9E73}" sibTransId="{A19CD0F5-EFAE-468A-A4CE-CC71A902FBC2}"/>
    <dgm:cxn modelId="{B4B7D6ED-526C-4DAF-B70D-3F6E7D8D5368}" srcId="{2E2DA1A9-D4AC-4AFC-B1A7-7A18960604F2}" destId="{E46C4D98-D650-4E59-A3AF-DB8930A0DE18}" srcOrd="2" destOrd="0" parTransId="{3A402761-B372-4B5C-8227-07D4839CC14A}" sibTransId="{9C05C486-538E-47DD-8BD9-33E6E324B23A}"/>
    <dgm:cxn modelId="{1E8C12FB-54C1-4564-90AA-3CD414748CA5}" type="presOf" srcId="{E46C4D98-D650-4E59-A3AF-DB8930A0DE18}" destId="{E0E423DA-4C05-41C7-84C6-C14AF7AD875F}" srcOrd="1" destOrd="0" presId="urn:microsoft.com/office/officeart/2005/8/layout/list1"/>
    <dgm:cxn modelId="{071A0218-7528-4CCE-AB55-8A40C3BADB87}" type="presParOf" srcId="{4119CAAD-E3A6-41B4-90C3-3558AE544942}" destId="{72A5F7AE-CD4B-4725-9D2B-179CDE732C49}" srcOrd="0" destOrd="0" presId="urn:microsoft.com/office/officeart/2005/8/layout/list1"/>
    <dgm:cxn modelId="{407475F7-63C0-4012-BE6E-EE909B6A540E}" type="presParOf" srcId="{72A5F7AE-CD4B-4725-9D2B-179CDE732C49}" destId="{A0BEEFC6-C3D1-4EFE-96FD-67FC0A0E9C42}" srcOrd="0" destOrd="0" presId="urn:microsoft.com/office/officeart/2005/8/layout/list1"/>
    <dgm:cxn modelId="{0A2CF4EF-E230-4D17-9FAF-DBF867758244}" type="presParOf" srcId="{72A5F7AE-CD4B-4725-9D2B-179CDE732C49}" destId="{0DC52A5E-51F4-4F5F-86AA-DE372CC4DF6C}" srcOrd="1" destOrd="0" presId="urn:microsoft.com/office/officeart/2005/8/layout/list1"/>
    <dgm:cxn modelId="{AB2F800C-0B60-4D5F-8191-841A61E77581}" type="presParOf" srcId="{4119CAAD-E3A6-41B4-90C3-3558AE544942}" destId="{17139B58-93F0-4DC5-8B2A-B54CB4984764}" srcOrd="1" destOrd="0" presId="urn:microsoft.com/office/officeart/2005/8/layout/list1"/>
    <dgm:cxn modelId="{15610B1C-90D3-41E9-9257-B0BA80175FF4}" type="presParOf" srcId="{4119CAAD-E3A6-41B4-90C3-3558AE544942}" destId="{7B27F1F0-5823-49A3-97B6-B9CF1A72531F}" srcOrd="2" destOrd="0" presId="urn:microsoft.com/office/officeart/2005/8/layout/list1"/>
    <dgm:cxn modelId="{09392743-38FB-42B7-8770-612E275B69DE}" type="presParOf" srcId="{4119CAAD-E3A6-41B4-90C3-3558AE544942}" destId="{72C33464-65BF-4F93-B488-4E2F21C41FF2}" srcOrd="3" destOrd="0" presId="urn:microsoft.com/office/officeart/2005/8/layout/list1"/>
    <dgm:cxn modelId="{67FDA52D-B50B-49CA-9DF9-6039E6A7773D}" type="presParOf" srcId="{4119CAAD-E3A6-41B4-90C3-3558AE544942}" destId="{A78362B4-1511-4A89-8B95-4A0A04F8DB3E}" srcOrd="4" destOrd="0" presId="urn:microsoft.com/office/officeart/2005/8/layout/list1"/>
    <dgm:cxn modelId="{6D75B8B5-2073-4610-A10E-0A25AC9AEC45}" type="presParOf" srcId="{A78362B4-1511-4A89-8B95-4A0A04F8DB3E}" destId="{4C01CED5-DF67-4662-B20E-AEFB2BB89658}" srcOrd="0" destOrd="0" presId="urn:microsoft.com/office/officeart/2005/8/layout/list1"/>
    <dgm:cxn modelId="{C336DA51-C2AA-41E7-99AA-D3EE0DA01DB6}" type="presParOf" srcId="{A78362B4-1511-4A89-8B95-4A0A04F8DB3E}" destId="{4CFBABBC-A7B8-47E9-BC60-492E6729EB0D}" srcOrd="1" destOrd="0" presId="urn:microsoft.com/office/officeart/2005/8/layout/list1"/>
    <dgm:cxn modelId="{B22EEDE7-FDD1-49ED-A0CE-D8D36EBE6643}" type="presParOf" srcId="{4119CAAD-E3A6-41B4-90C3-3558AE544942}" destId="{9816305F-4754-4738-A019-F6A776389CBF}" srcOrd="5" destOrd="0" presId="urn:microsoft.com/office/officeart/2005/8/layout/list1"/>
    <dgm:cxn modelId="{3163B6A7-B650-4BDA-8F13-98AD9041D18B}" type="presParOf" srcId="{4119CAAD-E3A6-41B4-90C3-3558AE544942}" destId="{A56AD30A-86B8-46FF-ADC1-9FBD22A50369}" srcOrd="6" destOrd="0" presId="urn:microsoft.com/office/officeart/2005/8/layout/list1"/>
    <dgm:cxn modelId="{FAE46AFF-F160-415D-9154-2183FE646C45}" type="presParOf" srcId="{4119CAAD-E3A6-41B4-90C3-3558AE544942}" destId="{F861A292-1BCE-48D8-8430-ABE7D8417C22}" srcOrd="7" destOrd="0" presId="urn:microsoft.com/office/officeart/2005/8/layout/list1"/>
    <dgm:cxn modelId="{EBE1CF40-1D35-4EDB-80BC-EA65BA0AC1E5}" type="presParOf" srcId="{4119CAAD-E3A6-41B4-90C3-3558AE544942}" destId="{D94009D6-03E2-4C51-A0CC-909046769DBE}" srcOrd="8" destOrd="0" presId="urn:microsoft.com/office/officeart/2005/8/layout/list1"/>
    <dgm:cxn modelId="{310D6B0B-074F-4FCB-8373-C5AAD58D2470}" type="presParOf" srcId="{D94009D6-03E2-4C51-A0CC-909046769DBE}" destId="{05B38BFC-C84E-4B01-A986-B8BC6B565AEB}" srcOrd="0" destOrd="0" presId="urn:microsoft.com/office/officeart/2005/8/layout/list1"/>
    <dgm:cxn modelId="{F998F9F8-7518-48E3-ADCD-DB1FD47104F0}" type="presParOf" srcId="{D94009D6-03E2-4C51-A0CC-909046769DBE}" destId="{E0E423DA-4C05-41C7-84C6-C14AF7AD875F}" srcOrd="1" destOrd="0" presId="urn:microsoft.com/office/officeart/2005/8/layout/list1"/>
    <dgm:cxn modelId="{197E35D6-45AB-49A9-9A77-F2E084648EE0}" type="presParOf" srcId="{4119CAAD-E3A6-41B4-90C3-3558AE544942}" destId="{A5E579F4-C859-4A71-9D15-833EDC4D7E87}" srcOrd="9" destOrd="0" presId="urn:microsoft.com/office/officeart/2005/8/layout/list1"/>
    <dgm:cxn modelId="{F3CAE114-8BF8-4261-8E31-D317F5DCBC29}" type="presParOf" srcId="{4119CAAD-E3A6-41B4-90C3-3558AE544942}" destId="{7F2F941C-9318-42FD-B0E4-EE06BA9A8C7F}" srcOrd="10" destOrd="0" presId="urn:microsoft.com/office/officeart/2005/8/layout/list1"/>
    <dgm:cxn modelId="{1B227B1D-D3DE-486D-B31B-ECE167877E28}" type="presParOf" srcId="{4119CAAD-E3A6-41B4-90C3-3558AE544942}" destId="{BE947095-C00B-4DD4-BD36-65E9C9AB443C}" srcOrd="11" destOrd="0" presId="urn:microsoft.com/office/officeart/2005/8/layout/list1"/>
    <dgm:cxn modelId="{906E3574-CF75-4067-95E1-9BC1C15FFE67}" type="presParOf" srcId="{4119CAAD-E3A6-41B4-90C3-3558AE544942}" destId="{AB9CE30B-9BB5-45A1-9AF8-29C3F961A308}" srcOrd="12" destOrd="0" presId="urn:microsoft.com/office/officeart/2005/8/layout/list1"/>
    <dgm:cxn modelId="{98EE754B-E40C-41A8-BEB2-DD7A17A59B70}" type="presParOf" srcId="{AB9CE30B-9BB5-45A1-9AF8-29C3F961A308}" destId="{8488D304-47FA-47B8-A571-5CC6C5D6F636}" srcOrd="0" destOrd="0" presId="urn:microsoft.com/office/officeart/2005/8/layout/list1"/>
    <dgm:cxn modelId="{EF48A270-21F5-4331-8539-B0842F2C6963}" type="presParOf" srcId="{AB9CE30B-9BB5-45A1-9AF8-29C3F961A308}" destId="{BA34DB72-9C4A-44A9-B601-A922B0CF67DE}" srcOrd="1" destOrd="0" presId="urn:microsoft.com/office/officeart/2005/8/layout/list1"/>
    <dgm:cxn modelId="{2E74E790-07A8-43E4-B2BF-B16DF5A1C4CA}" type="presParOf" srcId="{4119CAAD-E3A6-41B4-90C3-3558AE544942}" destId="{FD7EB822-725F-40DF-A472-05EC0EAEE790}" srcOrd="13" destOrd="0" presId="urn:microsoft.com/office/officeart/2005/8/layout/list1"/>
    <dgm:cxn modelId="{D828B710-A031-4A9E-A0DC-9D76FFA871C2}" type="presParOf" srcId="{4119CAAD-E3A6-41B4-90C3-3558AE544942}" destId="{DA843858-0018-47CA-A6A2-03FDECBF95B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D244B4-322A-4B40-A3B2-07E43B48C1A3}">
      <dsp:nvSpPr>
        <dsp:cNvPr id="0" name=""/>
        <dsp:cNvSpPr/>
      </dsp:nvSpPr>
      <dsp:spPr>
        <a:xfrm>
          <a:off x="430094" y="46466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B4774-8D62-438D-803A-F3A240EDFDE1}">
      <dsp:nvSpPr>
        <dsp:cNvPr id="0" name=""/>
        <dsp:cNvSpPr/>
      </dsp:nvSpPr>
      <dsp:spPr>
        <a:xfrm>
          <a:off x="664094" y="69866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C545D4-BEB1-4B1A-8793-A3E1251933DA}">
      <dsp:nvSpPr>
        <dsp:cNvPr id="0" name=""/>
        <dsp:cNvSpPr/>
      </dsp:nvSpPr>
      <dsp:spPr>
        <a:xfrm>
          <a:off x="79094" y="1904662"/>
          <a:ext cx="1800000" cy="14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800" b="0" i="0" kern="1200">
              <a:solidFill>
                <a:schemeClr val="bg1"/>
              </a:solidFill>
            </a:rPr>
            <a:t>Astalo Games on Vaasassa perustettu Indie videopeli firma</a:t>
          </a:r>
          <a:endParaRPr lang="en-US" sz="1800" kern="1200" dirty="0"/>
        </a:p>
      </dsp:txBody>
      <dsp:txXfrm>
        <a:off x="79094" y="1904662"/>
        <a:ext cx="1800000" cy="1416093"/>
      </dsp:txXfrm>
    </dsp:sp>
    <dsp:sp modelId="{FA76F063-F7F6-44DD-AB2A-1E5AF4E573CB}">
      <dsp:nvSpPr>
        <dsp:cNvPr id="0" name=""/>
        <dsp:cNvSpPr/>
      </dsp:nvSpPr>
      <dsp:spPr>
        <a:xfrm>
          <a:off x="2545094" y="46466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76D34-C600-484F-9577-983B8BC89AE0}">
      <dsp:nvSpPr>
        <dsp:cNvPr id="0" name=""/>
        <dsp:cNvSpPr/>
      </dsp:nvSpPr>
      <dsp:spPr>
        <a:xfrm>
          <a:off x="2779094" y="69866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CB1A2-DFA9-4E1C-82CB-2B71DCBC25A1}">
      <dsp:nvSpPr>
        <dsp:cNvPr id="0" name=""/>
        <dsp:cNvSpPr/>
      </dsp:nvSpPr>
      <dsp:spPr>
        <a:xfrm>
          <a:off x="2194094" y="1904662"/>
          <a:ext cx="1800000" cy="14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800" b="0" i="0" kern="1200">
              <a:solidFill>
                <a:schemeClr val="bg1"/>
              </a:solidFill>
            </a:rPr>
            <a:t>Perustettu 2016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2194094" y="1904662"/>
        <a:ext cx="1800000" cy="1416093"/>
      </dsp:txXfrm>
    </dsp:sp>
    <dsp:sp modelId="{50C39504-F61F-42F7-A7AB-66E0B38F74D8}">
      <dsp:nvSpPr>
        <dsp:cNvPr id="0" name=""/>
        <dsp:cNvSpPr/>
      </dsp:nvSpPr>
      <dsp:spPr>
        <a:xfrm>
          <a:off x="4660094" y="46466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03750-89EF-4BE5-AAEF-487D82887D0C}">
      <dsp:nvSpPr>
        <dsp:cNvPr id="0" name=""/>
        <dsp:cNvSpPr/>
      </dsp:nvSpPr>
      <dsp:spPr>
        <a:xfrm>
          <a:off x="4894094" y="69866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0E1A8-92F5-4E57-A0A4-01480942FE4D}">
      <dsp:nvSpPr>
        <dsp:cNvPr id="0" name=""/>
        <dsp:cNvSpPr/>
      </dsp:nvSpPr>
      <dsp:spPr>
        <a:xfrm>
          <a:off x="4309094" y="1904662"/>
          <a:ext cx="1800000" cy="141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800" b="0" i="0" kern="1200">
              <a:solidFill>
                <a:schemeClr val="bg1"/>
              </a:solidFill>
            </a:rPr>
            <a:t>Omistajuus jaettu 6 osakkaaseen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309094" y="1904662"/>
        <a:ext cx="1800000" cy="14160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68242B-7827-4849-B287-61D5EAFBEB39}">
      <dsp:nvSpPr>
        <dsp:cNvPr id="0" name=""/>
        <dsp:cNvSpPr/>
      </dsp:nvSpPr>
      <dsp:spPr>
        <a:xfrm>
          <a:off x="11180" y="24768"/>
          <a:ext cx="816279" cy="81627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F932A7-AEEA-4C4E-87C5-6D917CFE27B1}">
      <dsp:nvSpPr>
        <dsp:cNvPr id="0" name=""/>
        <dsp:cNvSpPr/>
      </dsp:nvSpPr>
      <dsp:spPr>
        <a:xfrm>
          <a:off x="182598" y="196187"/>
          <a:ext cx="473442" cy="4734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9A9A8-9E03-4F2C-80E4-18D621A787AE}">
      <dsp:nvSpPr>
        <dsp:cNvPr id="0" name=""/>
        <dsp:cNvSpPr/>
      </dsp:nvSpPr>
      <dsp:spPr>
        <a:xfrm>
          <a:off x="1002377" y="24768"/>
          <a:ext cx="1924088" cy="816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300" kern="1200" dirty="0" err="1">
              <a:solidFill>
                <a:schemeClr val="bg1"/>
              </a:solidFill>
            </a:rPr>
            <a:t>Street</a:t>
          </a:r>
          <a:r>
            <a:rPr lang="fi-FI" sz="1300" kern="1200" dirty="0">
              <a:solidFill>
                <a:schemeClr val="bg1"/>
              </a:solidFill>
            </a:rPr>
            <a:t> </a:t>
          </a:r>
          <a:r>
            <a:rPr lang="fi-FI" sz="1300" kern="1200" dirty="0" err="1">
              <a:solidFill>
                <a:schemeClr val="bg1"/>
              </a:solidFill>
            </a:rPr>
            <a:t>heat</a:t>
          </a:r>
          <a:r>
            <a:rPr lang="fi-FI" sz="1300" kern="1200" dirty="0">
              <a:solidFill>
                <a:schemeClr val="bg1"/>
              </a:solidFill>
            </a:rPr>
            <a:t> on top </a:t>
          </a:r>
          <a:r>
            <a:rPr lang="fi-FI" sz="1300" kern="1200" dirty="0" err="1">
              <a:solidFill>
                <a:schemeClr val="bg1"/>
              </a:solidFill>
            </a:rPr>
            <a:t>down</a:t>
          </a:r>
          <a:r>
            <a:rPr lang="fi-FI" sz="1300" kern="1200" dirty="0">
              <a:solidFill>
                <a:schemeClr val="bg1"/>
              </a:solidFill>
            </a:rPr>
            <a:t> </a:t>
          </a:r>
          <a:r>
            <a:rPr lang="fi-FI" sz="1300" kern="1200" dirty="0" err="1">
              <a:solidFill>
                <a:schemeClr val="bg1"/>
              </a:solidFill>
            </a:rPr>
            <a:t>arcade</a:t>
          </a:r>
          <a:r>
            <a:rPr lang="fi-FI" sz="1300" kern="1200" dirty="0">
              <a:solidFill>
                <a:schemeClr val="bg1"/>
              </a:solidFill>
            </a:rPr>
            <a:t> tyylinen ajopeli.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1002377" y="24768"/>
        <a:ext cx="1924088" cy="816279"/>
      </dsp:txXfrm>
    </dsp:sp>
    <dsp:sp modelId="{72713B81-E1F5-4E2F-826D-532172080E71}">
      <dsp:nvSpPr>
        <dsp:cNvPr id="0" name=""/>
        <dsp:cNvSpPr/>
      </dsp:nvSpPr>
      <dsp:spPr>
        <a:xfrm>
          <a:off x="3261723" y="24768"/>
          <a:ext cx="816279" cy="81627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C54EE-CF55-4792-9976-0FB4CF3B6783}">
      <dsp:nvSpPr>
        <dsp:cNvPr id="0" name=""/>
        <dsp:cNvSpPr/>
      </dsp:nvSpPr>
      <dsp:spPr>
        <a:xfrm>
          <a:off x="3433142" y="196187"/>
          <a:ext cx="473442" cy="4734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8369C0-4F39-47CE-A5FD-6AE92975C902}">
      <dsp:nvSpPr>
        <dsp:cNvPr id="0" name=""/>
        <dsp:cNvSpPr/>
      </dsp:nvSpPr>
      <dsp:spPr>
        <a:xfrm>
          <a:off x="4252920" y="24768"/>
          <a:ext cx="1924088" cy="816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300" kern="1200" dirty="0">
              <a:solidFill>
                <a:schemeClr val="bg1"/>
              </a:solidFill>
            </a:rPr>
            <a:t>Peliä pelataan 4 kilpailijan kanssa.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4252920" y="24768"/>
        <a:ext cx="1924088" cy="816279"/>
      </dsp:txXfrm>
    </dsp:sp>
    <dsp:sp modelId="{561F2F7B-B5EB-4BD1-990E-8B849B8831D4}">
      <dsp:nvSpPr>
        <dsp:cNvPr id="0" name=""/>
        <dsp:cNvSpPr/>
      </dsp:nvSpPr>
      <dsp:spPr>
        <a:xfrm>
          <a:off x="11180" y="1484569"/>
          <a:ext cx="816279" cy="81627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75AB5-39B5-493F-A326-8F2539DACBF7}">
      <dsp:nvSpPr>
        <dsp:cNvPr id="0" name=""/>
        <dsp:cNvSpPr/>
      </dsp:nvSpPr>
      <dsp:spPr>
        <a:xfrm>
          <a:off x="182598" y="1655988"/>
          <a:ext cx="473442" cy="4734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66404-E076-4285-8E35-AFC863CB0747}">
      <dsp:nvSpPr>
        <dsp:cNvPr id="0" name=""/>
        <dsp:cNvSpPr/>
      </dsp:nvSpPr>
      <dsp:spPr>
        <a:xfrm>
          <a:off x="1002377" y="1484569"/>
          <a:ext cx="1924088" cy="816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300" kern="1200" dirty="0">
              <a:solidFill>
                <a:schemeClr val="bg1"/>
              </a:solidFill>
            </a:rPr>
            <a:t>Kokonaiskilpailun voittaja on eniten pisteitä kerännyt kilpailija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1002377" y="1484569"/>
        <a:ext cx="1924088" cy="816279"/>
      </dsp:txXfrm>
    </dsp:sp>
    <dsp:sp modelId="{C291C3AB-1EFB-4AD2-BBBF-896A88BAAD7D}">
      <dsp:nvSpPr>
        <dsp:cNvPr id="0" name=""/>
        <dsp:cNvSpPr/>
      </dsp:nvSpPr>
      <dsp:spPr>
        <a:xfrm>
          <a:off x="3261723" y="1484569"/>
          <a:ext cx="816279" cy="81627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866E5D-4A67-4200-860B-1CA28C826A6E}">
      <dsp:nvSpPr>
        <dsp:cNvPr id="0" name=""/>
        <dsp:cNvSpPr/>
      </dsp:nvSpPr>
      <dsp:spPr>
        <a:xfrm>
          <a:off x="3433142" y="1655988"/>
          <a:ext cx="473442" cy="4734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F1CA64-090E-439F-88DA-91E88C5ED6F8}">
      <dsp:nvSpPr>
        <dsp:cNvPr id="0" name=""/>
        <dsp:cNvSpPr/>
      </dsp:nvSpPr>
      <dsp:spPr>
        <a:xfrm>
          <a:off x="4252920" y="1484569"/>
          <a:ext cx="1924088" cy="816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300" kern="1200" dirty="0">
              <a:solidFill>
                <a:schemeClr val="bg1"/>
              </a:solidFill>
            </a:rPr>
            <a:t>Pisteitä saa kisan päädyttyä sijainnin ja ajan perusteella.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4252920" y="1484569"/>
        <a:ext cx="1924088" cy="816279"/>
      </dsp:txXfrm>
    </dsp:sp>
    <dsp:sp modelId="{58F19ED8-E0E9-4D4C-8D4C-3C35AF6B5AB9}">
      <dsp:nvSpPr>
        <dsp:cNvPr id="0" name=""/>
        <dsp:cNvSpPr/>
      </dsp:nvSpPr>
      <dsp:spPr>
        <a:xfrm>
          <a:off x="11180" y="2944370"/>
          <a:ext cx="816279" cy="81627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A838C2-8C97-4D81-9532-DEDC4B5FDF0C}">
      <dsp:nvSpPr>
        <dsp:cNvPr id="0" name=""/>
        <dsp:cNvSpPr/>
      </dsp:nvSpPr>
      <dsp:spPr>
        <a:xfrm>
          <a:off x="182598" y="3115789"/>
          <a:ext cx="473442" cy="47344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4AF12A-C91B-42F4-811D-C4CD37265506}">
      <dsp:nvSpPr>
        <dsp:cNvPr id="0" name=""/>
        <dsp:cNvSpPr/>
      </dsp:nvSpPr>
      <dsp:spPr>
        <a:xfrm>
          <a:off x="1002377" y="2944370"/>
          <a:ext cx="1924088" cy="816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300" kern="1200" dirty="0">
              <a:solidFill>
                <a:schemeClr val="bg1"/>
              </a:solidFill>
            </a:rPr>
            <a:t>Projektin aikana peli oli </a:t>
          </a:r>
          <a:r>
            <a:rPr lang="fi-FI" sz="1300" kern="1200" dirty="0" err="1">
              <a:solidFill>
                <a:schemeClr val="bg1"/>
              </a:solidFill>
            </a:rPr>
            <a:t>early</a:t>
          </a:r>
          <a:r>
            <a:rPr lang="fi-FI" sz="1300" kern="1200" dirty="0">
              <a:solidFill>
                <a:schemeClr val="bg1"/>
              </a:solidFill>
            </a:rPr>
            <a:t> </a:t>
          </a:r>
          <a:r>
            <a:rPr lang="fi-FI" sz="1300" kern="1200" dirty="0" err="1">
              <a:solidFill>
                <a:schemeClr val="bg1"/>
              </a:solidFill>
            </a:rPr>
            <a:t>access</a:t>
          </a:r>
          <a:r>
            <a:rPr lang="fi-FI" sz="1300" kern="1200" dirty="0">
              <a:solidFill>
                <a:schemeClr val="bg1"/>
              </a:solidFill>
            </a:rPr>
            <a:t> –vaiheessa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1002377" y="2944370"/>
        <a:ext cx="1924088" cy="8162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882D4-4769-418A-A66E-5BBF587C9718}">
      <dsp:nvSpPr>
        <dsp:cNvPr id="0" name=""/>
        <dsp:cNvSpPr/>
      </dsp:nvSpPr>
      <dsp:spPr>
        <a:xfrm>
          <a:off x="1330" y="924087"/>
          <a:ext cx="3112202" cy="1556101"/>
        </a:xfrm>
        <a:prstGeom prst="roundRect">
          <a:avLst>
            <a:gd name="adj" fmla="val 10000"/>
          </a:avLst>
        </a:prstGeom>
        <a:solidFill>
          <a:schemeClr val="tx2"/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1915" tIns="54610" rIns="81915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4300" b="0" i="0" kern="1200" dirty="0" err="1"/>
            <a:t>Waypoint</a:t>
          </a:r>
          <a:r>
            <a:rPr lang="fi-FI" sz="4300" b="0" i="0" kern="1200" dirty="0"/>
            <a:t> </a:t>
          </a:r>
          <a:r>
            <a:rPr lang="fi-FI" sz="4300" b="0" i="0" kern="1200" dirty="0" err="1"/>
            <a:t>Circuit</a:t>
          </a:r>
          <a:endParaRPr lang="en-US" sz="4300" kern="1200" dirty="0"/>
        </a:p>
      </dsp:txBody>
      <dsp:txXfrm>
        <a:off x="46907" y="969664"/>
        <a:ext cx="3021048" cy="1464947"/>
      </dsp:txXfrm>
    </dsp:sp>
    <dsp:sp modelId="{12C42C61-9887-4D27-8F5D-B99C3965E6B9}">
      <dsp:nvSpPr>
        <dsp:cNvPr id="0" name=""/>
        <dsp:cNvSpPr/>
      </dsp:nvSpPr>
      <dsp:spPr>
        <a:xfrm>
          <a:off x="3891583" y="924087"/>
          <a:ext cx="3112202" cy="15561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1915" tIns="54610" rIns="81915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4300" b="0" i="0" kern="1200" dirty="0"/>
            <a:t>Käskyportit</a:t>
          </a:r>
          <a:endParaRPr lang="en-US" sz="4300" kern="1200" dirty="0"/>
        </a:p>
      </dsp:txBody>
      <dsp:txXfrm>
        <a:off x="3937160" y="969664"/>
        <a:ext cx="3021048" cy="1464947"/>
      </dsp:txXfrm>
    </dsp:sp>
    <dsp:sp modelId="{5A9E95EF-166E-4DBF-A560-2D081A5D5DAC}">
      <dsp:nvSpPr>
        <dsp:cNvPr id="0" name=""/>
        <dsp:cNvSpPr/>
      </dsp:nvSpPr>
      <dsp:spPr>
        <a:xfrm>
          <a:off x="7781837" y="924087"/>
          <a:ext cx="3112202" cy="1556101"/>
        </a:xfrm>
        <a:prstGeom prst="roundRect">
          <a:avLst>
            <a:gd name="adj" fmla="val 10000"/>
          </a:avLst>
        </a:prstGeom>
        <a:solidFill>
          <a:schemeClr val="accent6"/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1915" tIns="54610" rIns="81915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4300" b="0" i="0" kern="1200" dirty="0"/>
            <a:t>Toiminta Koodissa</a:t>
          </a:r>
          <a:endParaRPr lang="en-US" sz="4300" kern="1200" dirty="0"/>
        </a:p>
      </dsp:txBody>
      <dsp:txXfrm>
        <a:off x="7827414" y="969664"/>
        <a:ext cx="3021048" cy="14649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43C16-040F-40C6-B46E-EEAFD8CDC100}">
      <dsp:nvSpPr>
        <dsp:cNvPr id="0" name=""/>
        <dsp:cNvSpPr/>
      </dsp:nvSpPr>
      <dsp:spPr>
        <a:xfrm>
          <a:off x="0" y="1980"/>
          <a:ext cx="940435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F2F9E-F2EE-4B11-AFB1-8860CC3D191D}">
      <dsp:nvSpPr>
        <dsp:cNvPr id="0" name=""/>
        <dsp:cNvSpPr/>
      </dsp:nvSpPr>
      <dsp:spPr>
        <a:xfrm>
          <a:off x="0" y="1980"/>
          <a:ext cx="9404352" cy="1350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100" b="0" i="0" kern="1200" dirty="0"/>
            <a:t>Tällä tarkoitetaan tekoälyn noudattamaa ajolinjaa, joka on eräänlainen kokoelma radalle asetettuja pistekoordinaatteja, jotka toisiinsa yhdistettynä muodostavat eräänlaisen radan ympäri muodostuvan ”kiskon”.</a:t>
          </a:r>
          <a:endParaRPr lang="en-US" sz="2100" kern="1200" dirty="0"/>
        </a:p>
      </dsp:txBody>
      <dsp:txXfrm>
        <a:off x="0" y="1980"/>
        <a:ext cx="9404352" cy="1350824"/>
      </dsp:txXfrm>
    </dsp:sp>
    <dsp:sp modelId="{2600C43E-BA50-43CC-BAD1-832BCA00A6B5}">
      <dsp:nvSpPr>
        <dsp:cNvPr id="0" name=""/>
        <dsp:cNvSpPr/>
      </dsp:nvSpPr>
      <dsp:spPr>
        <a:xfrm>
          <a:off x="0" y="1352804"/>
          <a:ext cx="9404352" cy="0"/>
        </a:xfrm>
        <a:prstGeom prst="line">
          <a:avLst/>
        </a:prstGeom>
        <a:solidFill>
          <a:schemeClr val="accent2">
            <a:hueOff val="677407"/>
            <a:satOff val="-3316"/>
            <a:lumOff val="1862"/>
            <a:alphaOff val="0"/>
          </a:schemeClr>
        </a:solidFill>
        <a:ln w="19050" cap="rnd" cmpd="sng" algn="ctr">
          <a:solidFill>
            <a:schemeClr val="accent2">
              <a:hueOff val="677407"/>
              <a:satOff val="-3316"/>
              <a:lumOff val="1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06CC5-95F6-44B7-B43A-B30FF5C80BA2}">
      <dsp:nvSpPr>
        <dsp:cNvPr id="0" name=""/>
        <dsp:cNvSpPr/>
      </dsp:nvSpPr>
      <dsp:spPr>
        <a:xfrm>
          <a:off x="0" y="1352804"/>
          <a:ext cx="9404352" cy="1350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100" b="0" i="0" kern="1200" dirty="0"/>
            <a:t>Kiskon tarkoitus on osoittaa tekoälylle kyseisellä hetkellä ajettavan radan kaikkein edullisin ajolinja, jota sen tulee noudattaa tähtäämällä keulansa kohti ajolinjassa sijaitsevaa tähtäyspistettä.</a:t>
          </a:r>
          <a:endParaRPr lang="en-US" sz="2100" kern="1200" dirty="0"/>
        </a:p>
      </dsp:txBody>
      <dsp:txXfrm>
        <a:off x="0" y="1352804"/>
        <a:ext cx="9404352" cy="1350824"/>
      </dsp:txXfrm>
    </dsp:sp>
    <dsp:sp modelId="{884F9867-BE8D-4FF1-B695-DF9B6804C15C}">
      <dsp:nvSpPr>
        <dsp:cNvPr id="0" name=""/>
        <dsp:cNvSpPr/>
      </dsp:nvSpPr>
      <dsp:spPr>
        <a:xfrm>
          <a:off x="0" y="2703629"/>
          <a:ext cx="9404352" cy="0"/>
        </a:xfrm>
        <a:prstGeom prst="line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539C0-24B1-47BD-AE90-B87A6B04BA93}">
      <dsp:nvSpPr>
        <dsp:cNvPr id="0" name=""/>
        <dsp:cNvSpPr/>
      </dsp:nvSpPr>
      <dsp:spPr>
        <a:xfrm>
          <a:off x="0" y="2703629"/>
          <a:ext cx="9404352" cy="1350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100" b="0" i="0" kern="1200" dirty="0" err="1"/>
            <a:t>Waypoint</a:t>
          </a:r>
          <a:r>
            <a:rPr lang="fi-FI" sz="2100" b="0" i="0" kern="1200" dirty="0"/>
            <a:t> </a:t>
          </a:r>
          <a:r>
            <a:rPr lang="fi-FI" sz="2100" b="0" i="0" kern="1200" dirty="0" err="1"/>
            <a:t>Circuitin</a:t>
          </a:r>
          <a:r>
            <a:rPr lang="fi-FI" sz="2100" b="0" i="0" kern="1200" dirty="0"/>
            <a:t> tarkoitus ei kuitenkaan ole toimia niin sanotusti junaraiteena, vaan suuntaviivana tai ohjenuorana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Pelieditorissa</a:t>
          </a:r>
          <a:r>
            <a:rPr lang="en-US" sz="2100" kern="1200" dirty="0"/>
            <a:t> </a:t>
          </a:r>
          <a:r>
            <a:rPr lang="en-US" sz="2100" kern="1200" dirty="0" err="1"/>
            <a:t>tekoälyn</a:t>
          </a:r>
          <a:r>
            <a:rPr lang="en-US" sz="2100" kern="1200" dirty="0"/>
            <a:t> </a:t>
          </a:r>
          <a:r>
            <a:rPr lang="en-US" sz="2100" kern="1200" dirty="0" err="1"/>
            <a:t>agenttien</a:t>
          </a:r>
          <a:r>
            <a:rPr lang="en-US" sz="2100" kern="1200" dirty="0"/>
            <a:t> </a:t>
          </a:r>
          <a:r>
            <a:rPr lang="en-US" sz="2100" kern="1200" dirty="0" err="1"/>
            <a:t>ajoreitti</a:t>
          </a:r>
          <a:r>
            <a:rPr lang="en-US" sz="2100" kern="1200" dirty="0"/>
            <a:t> </a:t>
          </a:r>
          <a:r>
            <a:rPr lang="en-US" sz="2100" kern="1200" dirty="0" err="1"/>
            <a:t>piirretään</a:t>
          </a:r>
          <a:r>
            <a:rPr lang="en-US" sz="2100" kern="1200" dirty="0"/>
            <a:t> </a:t>
          </a:r>
          <a:r>
            <a:rPr lang="en-US" sz="2100" u="sng" kern="1200" dirty="0" err="1"/>
            <a:t>Gizmoilla</a:t>
          </a:r>
          <a:r>
            <a:rPr lang="en-US" sz="2100" kern="1200" dirty="0"/>
            <a:t>. </a:t>
          </a:r>
        </a:p>
      </dsp:txBody>
      <dsp:txXfrm>
        <a:off x="0" y="2703629"/>
        <a:ext cx="9404352" cy="13508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2B5295-725F-452A-84E3-88C87764825E}">
      <dsp:nvSpPr>
        <dsp:cNvPr id="0" name=""/>
        <dsp:cNvSpPr/>
      </dsp:nvSpPr>
      <dsp:spPr>
        <a:xfrm>
          <a:off x="0" y="0"/>
          <a:ext cx="940435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2E262-74CA-4E00-8551-C0C44866505B}">
      <dsp:nvSpPr>
        <dsp:cNvPr id="0" name=""/>
        <dsp:cNvSpPr/>
      </dsp:nvSpPr>
      <dsp:spPr>
        <a:xfrm>
          <a:off x="0" y="0"/>
          <a:ext cx="9404352" cy="1014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000" kern="1200" dirty="0"/>
            <a:t>Radalle sijoitettavien käskyporttien tehtävänä on antaa tekoälyn agentille sen toimintaa ja tilaa muuttavia käskyjä sen ajaessa portin läpi, käyttämällä </a:t>
          </a:r>
          <a:r>
            <a:rPr lang="fi-FI" sz="2000" kern="1200" dirty="0" err="1"/>
            <a:t>Unityn</a:t>
          </a:r>
          <a:r>
            <a:rPr lang="fi-FI" sz="2000" kern="1200" dirty="0"/>
            <a:t> </a:t>
          </a:r>
          <a:r>
            <a:rPr lang="fi-FI" sz="2000" kern="1200" dirty="0" err="1"/>
            <a:t>API:n</a:t>
          </a:r>
          <a:r>
            <a:rPr lang="fi-FI" sz="2000" kern="1200" dirty="0"/>
            <a:t> sisältämää </a:t>
          </a:r>
          <a:r>
            <a:rPr lang="fi-FI" sz="2000" kern="1200" dirty="0" err="1"/>
            <a:t>OnCollisionEnter</a:t>
          </a:r>
          <a:r>
            <a:rPr lang="fi-FI" sz="2000" kern="1200" dirty="0"/>
            <a:t> -funktiota</a:t>
          </a:r>
          <a:endParaRPr lang="en-US" sz="2000" kern="1200" dirty="0"/>
        </a:p>
      </dsp:txBody>
      <dsp:txXfrm>
        <a:off x="0" y="0"/>
        <a:ext cx="9404352" cy="1014108"/>
      </dsp:txXfrm>
    </dsp:sp>
    <dsp:sp modelId="{7FE19D6B-3008-487C-8119-B348F6146CAC}">
      <dsp:nvSpPr>
        <dsp:cNvPr id="0" name=""/>
        <dsp:cNvSpPr/>
      </dsp:nvSpPr>
      <dsp:spPr>
        <a:xfrm>
          <a:off x="0" y="1014108"/>
          <a:ext cx="9404352" cy="0"/>
        </a:xfrm>
        <a:prstGeom prst="line">
          <a:avLst/>
        </a:prstGeom>
        <a:solidFill>
          <a:schemeClr val="accent2">
            <a:hueOff val="451605"/>
            <a:satOff val="-2211"/>
            <a:lumOff val="1242"/>
            <a:alphaOff val="0"/>
          </a:schemeClr>
        </a:solidFill>
        <a:ln w="19050" cap="rnd" cmpd="sng" algn="ctr">
          <a:solidFill>
            <a:schemeClr val="accent2">
              <a:hueOff val="451605"/>
              <a:satOff val="-2211"/>
              <a:lumOff val="12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86F32-4888-461D-B7CD-0815BA351EE2}">
      <dsp:nvSpPr>
        <dsp:cNvPr id="0" name=""/>
        <dsp:cNvSpPr/>
      </dsp:nvSpPr>
      <dsp:spPr>
        <a:xfrm>
          <a:off x="0" y="1014108"/>
          <a:ext cx="9404352" cy="1014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000" kern="1200" dirty="0"/>
            <a:t>Tekoälyn ohjaaman auton arvoja muutetaan eri kohdissa olevien porttien avulla, asettamalla näitä portteja radan eri kohtiin</a:t>
          </a:r>
          <a:endParaRPr lang="en-US" sz="2000" kern="1200" dirty="0"/>
        </a:p>
      </dsp:txBody>
      <dsp:txXfrm>
        <a:off x="0" y="1014108"/>
        <a:ext cx="9404352" cy="1014108"/>
      </dsp:txXfrm>
    </dsp:sp>
    <dsp:sp modelId="{8F945F4A-5745-4EB0-B9C0-B36449F71721}">
      <dsp:nvSpPr>
        <dsp:cNvPr id="0" name=""/>
        <dsp:cNvSpPr/>
      </dsp:nvSpPr>
      <dsp:spPr>
        <a:xfrm>
          <a:off x="0" y="2028216"/>
          <a:ext cx="9404352" cy="0"/>
        </a:xfrm>
        <a:prstGeom prst="line">
          <a:avLst/>
        </a:prstGeom>
        <a:solidFill>
          <a:schemeClr val="accent2">
            <a:hueOff val="903209"/>
            <a:satOff val="-4421"/>
            <a:lumOff val="2483"/>
            <a:alphaOff val="0"/>
          </a:schemeClr>
        </a:solidFill>
        <a:ln w="19050" cap="rnd" cmpd="sng" algn="ctr">
          <a:solidFill>
            <a:schemeClr val="accent2">
              <a:hueOff val="903209"/>
              <a:satOff val="-4421"/>
              <a:lumOff val="24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7BDA4-80CB-4CA0-B7B7-3CAFED90CB48}">
      <dsp:nvSpPr>
        <dsp:cNvPr id="0" name=""/>
        <dsp:cNvSpPr/>
      </dsp:nvSpPr>
      <dsp:spPr>
        <a:xfrm>
          <a:off x="0" y="2028216"/>
          <a:ext cx="9404352" cy="1014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000" kern="1200" dirty="0"/>
            <a:t>Käskyportit ovat </a:t>
          </a:r>
          <a:r>
            <a:rPr lang="fi-FI" sz="2000" kern="1200" dirty="0" err="1"/>
            <a:t>Unity</a:t>
          </a:r>
          <a:r>
            <a:rPr lang="fi-FI" sz="2000" kern="1200" dirty="0"/>
            <a:t>-editorin sisällä luotuja suorakulmaisen särmiön muotoisia peliobjekteja. Ne eivät omaa mitään fyysisiä ominaisuuksia, vaan ovat täysin aineettomia ja pelaajalle näkymättömiä</a:t>
          </a:r>
          <a:endParaRPr lang="en-US" sz="2000" kern="1200" dirty="0"/>
        </a:p>
      </dsp:txBody>
      <dsp:txXfrm>
        <a:off x="0" y="2028216"/>
        <a:ext cx="9404352" cy="1014108"/>
      </dsp:txXfrm>
    </dsp:sp>
    <dsp:sp modelId="{22396158-1D8C-4515-9981-12973795D46D}">
      <dsp:nvSpPr>
        <dsp:cNvPr id="0" name=""/>
        <dsp:cNvSpPr/>
      </dsp:nvSpPr>
      <dsp:spPr>
        <a:xfrm>
          <a:off x="0" y="3042325"/>
          <a:ext cx="9404352" cy="0"/>
        </a:xfrm>
        <a:prstGeom prst="line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88A61-A4E8-4F1E-9973-287F30BF2762}">
      <dsp:nvSpPr>
        <dsp:cNvPr id="0" name=""/>
        <dsp:cNvSpPr/>
      </dsp:nvSpPr>
      <dsp:spPr>
        <a:xfrm>
          <a:off x="0" y="3042325"/>
          <a:ext cx="9404352" cy="1014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000" kern="1200" dirty="0"/>
            <a:t>Pelinkehittäjien tehtävänä on muuttaa näitä arvoja porteissa</a:t>
          </a:r>
          <a:endParaRPr lang="en-US" sz="2000" kern="1200" dirty="0"/>
        </a:p>
      </dsp:txBody>
      <dsp:txXfrm>
        <a:off x="0" y="3042325"/>
        <a:ext cx="9404352" cy="10141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10592-C7AD-4D4C-B243-0616E1C80CB1}">
      <dsp:nvSpPr>
        <dsp:cNvPr id="0" name=""/>
        <dsp:cNvSpPr/>
      </dsp:nvSpPr>
      <dsp:spPr>
        <a:xfrm>
          <a:off x="0" y="0"/>
          <a:ext cx="9261064" cy="10212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b="0" i="0" kern="1200"/>
            <a:t>Esimerkiksi</a:t>
          </a:r>
          <a:endParaRPr lang="en-US" sz="1900" kern="1200"/>
        </a:p>
      </dsp:txBody>
      <dsp:txXfrm>
        <a:off x="29912" y="29912"/>
        <a:ext cx="8159021" cy="961459"/>
      </dsp:txXfrm>
    </dsp:sp>
    <dsp:sp modelId="{C34906F5-C79A-4267-B89C-D9C794523BC0}">
      <dsp:nvSpPr>
        <dsp:cNvPr id="0" name=""/>
        <dsp:cNvSpPr/>
      </dsp:nvSpPr>
      <dsp:spPr>
        <a:xfrm>
          <a:off x="817152" y="1191496"/>
          <a:ext cx="9261064" cy="1021283"/>
        </a:xfrm>
        <a:prstGeom prst="roundRect">
          <a:avLst>
            <a:gd name="adj" fmla="val 10000"/>
          </a:avLst>
        </a:prstGeom>
        <a:solidFill>
          <a:schemeClr val="accent5">
            <a:hueOff val="3118619"/>
            <a:satOff val="-2006"/>
            <a:lumOff val="1372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b="0" i="1" kern="1200"/>
            <a:t>accel = (desiredSpeed – (m_CarController.getCurrentSpeed() * 0.1f)) * accelBrakeSensitivity;</a:t>
          </a:r>
          <a:endParaRPr lang="en-US" sz="1900" kern="1200"/>
        </a:p>
      </dsp:txBody>
      <dsp:txXfrm>
        <a:off x="847064" y="1221408"/>
        <a:ext cx="7720253" cy="961459"/>
      </dsp:txXfrm>
    </dsp:sp>
    <dsp:sp modelId="{3E278018-CCF1-4C8D-9B6D-7C5ED56C2A94}">
      <dsp:nvSpPr>
        <dsp:cNvPr id="0" name=""/>
        <dsp:cNvSpPr/>
      </dsp:nvSpPr>
      <dsp:spPr>
        <a:xfrm>
          <a:off x="1634305" y="2382993"/>
          <a:ext cx="9261064" cy="1021283"/>
        </a:xfrm>
        <a:prstGeom prst="roundRect">
          <a:avLst>
            <a:gd name="adj" fmla="val 10000"/>
          </a:avLst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b="0" i="1" kern="1200"/>
            <a:t>Kiihdytyksen muuttuja = (haluttu nopeus – (tämänhetkinen nopeus * 0.1)) * Jarrutuksen voimakkuus</a:t>
          </a:r>
          <a:endParaRPr lang="en-US" sz="1900" kern="1200"/>
        </a:p>
      </dsp:txBody>
      <dsp:txXfrm>
        <a:off x="1664217" y="2412905"/>
        <a:ext cx="7720253" cy="961459"/>
      </dsp:txXfrm>
    </dsp:sp>
    <dsp:sp modelId="{5AD5EBDA-2891-4FD4-9564-2AADCD2D4F87}">
      <dsp:nvSpPr>
        <dsp:cNvPr id="0" name=""/>
        <dsp:cNvSpPr/>
      </dsp:nvSpPr>
      <dsp:spPr>
        <a:xfrm>
          <a:off x="8597230" y="774473"/>
          <a:ext cx="663834" cy="66383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8746593" y="774473"/>
        <a:ext cx="365108" cy="499535"/>
      </dsp:txXfrm>
    </dsp:sp>
    <dsp:sp modelId="{F787023D-306A-4B95-8864-D103E6915D27}">
      <dsp:nvSpPr>
        <dsp:cNvPr id="0" name=""/>
        <dsp:cNvSpPr/>
      </dsp:nvSpPr>
      <dsp:spPr>
        <a:xfrm>
          <a:off x="9414383" y="1959161"/>
          <a:ext cx="663834" cy="66383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6029015"/>
            <a:satOff val="58"/>
            <a:lumOff val="463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9563746" y="1959161"/>
        <a:ext cx="365108" cy="4995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4AF755-C2DA-453C-BAFD-79A8BB334837}">
      <dsp:nvSpPr>
        <dsp:cNvPr id="0" name=""/>
        <dsp:cNvSpPr/>
      </dsp:nvSpPr>
      <dsp:spPr>
        <a:xfrm>
          <a:off x="0" y="0"/>
          <a:ext cx="7993699" cy="659588"/>
        </a:xfrm>
        <a:prstGeom prst="roundRect">
          <a:avLst>
            <a:gd name="adj" fmla="val 10000"/>
          </a:avLst>
        </a:prstGeom>
        <a:solidFill>
          <a:schemeClr val="accent5"/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300" b="0" i="0" kern="1200"/>
            <a:t>Tiedon keräys pelisession ajalta</a:t>
          </a:r>
          <a:endParaRPr lang="en-US" sz="2300" kern="1200"/>
        </a:p>
      </dsp:txBody>
      <dsp:txXfrm>
        <a:off x="19319" y="19319"/>
        <a:ext cx="7281950" cy="620950"/>
      </dsp:txXfrm>
    </dsp:sp>
    <dsp:sp modelId="{034071F3-425E-45CE-9743-F04B510E1C42}">
      <dsp:nvSpPr>
        <dsp:cNvPr id="0" name=""/>
        <dsp:cNvSpPr/>
      </dsp:nvSpPr>
      <dsp:spPr>
        <a:xfrm>
          <a:off x="705326" y="769520"/>
          <a:ext cx="7993699" cy="659588"/>
        </a:xfrm>
        <a:prstGeom prst="roundRect">
          <a:avLst>
            <a:gd name="adj" fmla="val 10000"/>
          </a:avLst>
        </a:prstGeom>
        <a:solidFill>
          <a:schemeClr val="accent5"/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300" b="0" i="0" kern="1200" dirty="0"/>
            <a:t>Tiedon tallennus ja säilytys tietokannassa</a:t>
          </a:r>
          <a:endParaRPr lang="en-US" sz="2300" kern="1200" dirty="0"/>
        </a:p>
      </dsp:txBody>
      <dsp:txXfrm>
        <a:off x="724645" y="788839"/>
        <a:ext cx="6821002" cy="620950"/>
      </dsp:txXfrm>
    </dsp:sp>
    <dsp:sp modelId="{0BD71EE4-E1C6-4916-B5CC-99D6E07AF517}">
      <dsp:nvSpPr>
        <dsp:cNvPr id="0" name=""/>
        <dsp:cNvSpPr/>
      </dsp:nvSpPr>
      <dsp:spPr>
        <a:xfrm>
          <a:off x="1410652" y="1539040"/>
          <a:ext cx="7993699" cy="659588"/>
        </a:xfrm>
        <a:prstGeom prst="roundRect">
          <a:avLst>
            <a:gd name="adj" fmla="val 10000"/>
          </a:avLst>
        </a:prstGeom>
        <a:solidFill>
          <a:schemeClr val="accent5"/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300" b="0" i="0" kern="1200"/>
            <a:t>Tiedon lukeminen ja piirtäminen pelieditorissa</a:t>
          </a:r>
          <a:endParaRPr lang="en-US" sz="2300" kern="1200"/>
        </a:p>
      </dsp:txBody>
      <dsp:txXfrm>
        <a:off x="1429971" y="1558359"/>
        <a:ext cx="6821002" cy="620950"/>
      </dsp:txXfrm>
    </dsp:sp>
    <dsp:sp modelId="{9020C1B0-9DA3-4BEE-ADD3-9476FF085AA7}">
      <dsp:nvSpPr>
        <dsp:cNvPr id="0" name=""/>
        <dsp:cNvSpPr/>
      </dsp:nvSpPr>
      <dsp:spPr>
        <a:xfrm>
          <a:off x="7564966" y="500188"/>
          <a:ext cx="428732" cy="42873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661431" y="500188"/>
        <a:ext cx="235802" cy="322621"/>
      </dsp:txXfrm>
    </dsp:sp>
    <dsp:sp modelId="{C9A9B823-F1C0-4590-963A-18DCA7BBF48E}">
      <dsp:nvSpPr>
        <dsp:cNvPr id="0" name=""/>
        <dsp:cNvSpPr/>
      </dsp:nvSpPr>
      <dsp:spPr>
        <a:xfrm>
          <a:off x="8270292" y="1265310"/>
          <a:ext cx="428732" cy="42873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366757" y="1265310"/>
        <a:ext cx="235802" cy="3226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7F1F0-5823-49A3-97B6-B9CF1A72531F}">
      <dsp:nvSpPr>
        <dsp:cNvPr id="0" name=""/>
        <dsp:cNvSpPr/>
      </dsp:nvSpPr>
      <dsp:spPr>
        <a:xfrm>
          <a:off x="0" y="343237"/>
          <a:ext cx="9404352" cy="57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C52A5E-51F4-4F5F-86AA-DE372CC4DF6C}">
      <dsp:nvSpPr>
        <dsp:cNvPr id="0" name=""/>
        <dsp:cNvSpPr/>
      </dsp:nvSpPr>
      <dsp:spPr>
        <a:xfrm>
          <a:off x="470217" y="3756"/>
          <a:ext cx="6583046" cy="678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823" tIns="0" rIns="24882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300" kern="1200"/>
            <a:t>Täysin dynaaminen ennakointi</a:t>
          </a:r>
          <a:endParaRPr lang="en-US" sz="2300" kern="1200" dirty="0"/>
        </a:p>
      </dsp:txBody>
      <dsp:txXfrm>
        <a:off x="503361" y="36900"/>
        <a:ext cx="6516758" cy="612672"/>
      </dsp:txXfrm>
    </dsp:sp>
    <dsp:sp modelId="{A56AD30A-86B8-46FF-ADC1-9FBD22A50369}">
      <dsp:nvSpPr>
        <dsp:cNvPr id="0" name=""/>
        <dsp:cNvSpPr/>
      </dsp:nvSpPr>
      <dsp:spPr>
        <a:xfrm>
          <a:off x="0" y="1386517"/>
          <a:ext cx="9404352" cy="57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BABBC-A7B8-47E9-BC60-492E6729EB0D}">
      <dsp:nvSpPr>
        <dsp:cNvPr id="0" name=""/>
        <dsp:cNvSpPr/>
      </dsp:nvSpPr>
      <dsp:spPr>
        <a:xfrm>
          <a:off x="444581" y="1047036"/>
          <a:ext cx="6583046" cy="678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823" tIns="0" rIns="24882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300" kern="1200"/>
            <a:t>Merkittävät AI -persoonallisuudet</a:t>
          </a:r>
          <a:endParaRPr lang="en-US" sz="2300" kern="1200" dirty="0"/>
        </a:p>
      </dsp:txBody>
      <dsp:txXfrm>
        <a:off x="477725" y="1080180"/>
        <a:ext cx="6516758" cy="612672"/>
      </dsp:txXfrm>
    </dsp:sp>
    <dsp:sp modelId="{7F2F941C-9318-42FD-B0E4-EE06BA9A8C7F}">
      <dsp:nvSpPr>
        <dsp:cNvPr id="0" name=""/>
        <dsp:cNvSpPr/>
      </dsp:nvSpPr>
      <dsp:spPr>
        <a:xfrm>
          <a:off x="0" y="2429797"/>
          <a:ext cx="9404352" cy="57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E423DA-4C05-41C7-84C6-C14AF7AD875F}">
      <dsp:nvSpPr>
        <dsp:cNvPr id="0" name=""/>
        <dsp:cNvSpPr/>
      </dsp:nvSpPr>
      <dsp:spPr>
        <a:xfrm>
          <a:off x="470217" y="2090317"/>
          <a:ext cx="6583046" cy="678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823" tIns="0" rIns="24882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300" kern="1200"/>
            <a:t>Tiedon kerääminen netin välityksellä</a:t>
          </a:r>
          <a:endParaRPr lang="en-US" sz="2300" kern="1200" dirty="0"/>
        </a:p>
      </dsp:txBody>
      <dsp:txXfrm>
        <a:off x="503361" y="2123461"/>
        <a:ext cx="6516758" cy="612672"/>
      </dsp:txXfrm>
    </dsp:sp>
    <dsp:sp modelId="{DA843858-0018-47CA-A6A2-03FDECBF95BE}">
      <dsp:nvSpPr>
        <dsp:cNvPr id="0" name=""/>
        <dsp:cNvSpPr/>
      </dsp:nvSpPr>
      <dsp:spPr>
        <a:xfrm>
          <a:off x="0" y="3473077"/>
          <a:ext cx="9404352" cy="57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4DB72-9C4A-44A9-B601-A922B0CF67DE}">
      <dsp:nvSpPr>
        <dsp:cNvPr id="0" name=""/>
        <dsp:cNvSpPr/>
      </dsp:nvSpPr>
      <dsp:spPr>
        <a:xfrm>
          <a:off x="470217" y="3133597"/>
          <a:ext cx="6583046" cy="678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823" tIns="0" rIns="24882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300" kern="1200"/>
            <a:t>Replay-ominaisuus</a:t>
          </a:r>
          <a:endParaRPr lang="en-US" sz="2300" kern="1200" dirty="0"/>
        </a:p>
      </dsp:txBody>
      <dsp:txXfrm>
        <a:off x="503361" y="3166741"/>
        <a:ext cx="6516758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E366-97B8-4A0F-B58F-6353B32EE5A6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EAEB-EB06-4068-9C07-C43C8D0D0B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41950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E366-97B8-4A0F-B58F-6353B32EE5A6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EAEB-EB06-4068-9C07-C43C8D0D0B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67145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E366-97B8-4A0F-B58F-6353B32EE5A6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EAEB-EB06-4068-9C07-C43C8D0D0B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19284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E366-97B8-4A0F-B58F-6353B32EE5A6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EAEB-EB06-4068-9C07-C43C8D0D0BE5}" type="slidenum">
              <a:rPr lang="fi-FI" smtClean="0"/>
              <a:t>‹#›</a:t>
            </a:fld>
            <a:endParaRPr lang="fi-FI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2299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E366-97B8-4A0F-B58F-6353B32EE5A6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EAEB-EB06-4068-9C07-C43C8D0D0B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59359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E366-97B8-4A0F-B58F-6353B32EE5A6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EAEB-EB06-4068-9C07-C43C8D0D0B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71906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E366-97B8-4A0F-B58F-6353B32EE5A6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EAEB-EB06-4068-9C07-C43C8D0D0B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53337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E366-97B8-4A0F-B58F-6353B32EE5A6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EAEB-EB06-4068-9C07-C43C8D0D0B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9521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E366-97B8-4A0F-B58F-6353B32EE5A6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EAEB-EB06-4068-9C07-C43C8D0D0B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9428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E366-97B8-4A0F-B58F-6353B32EE5A6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EAEB-EB06-4068-9C07-C43C8D0D0B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3472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E366-97B8-4A0F-B58F-6353B32EE5A6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EAEB-EB06-4068-9C07-C43C8D0D0B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7749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E366-97B8-4A0F-B58F-6353B32EE5A6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EAEB-EB06-4068-9C07-C43C8D0D0B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6867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E366-97B8-4A0F-B58F-6353B32EE5A6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EAEB-EB06-4068-9C07-C43C8D0D0B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23924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E366-97B8-4A0F-B58F-6353B32EE5A6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EAEB-EB06-4068-9C07-C43C8D0D0B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63006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E366-97B8-4A0F-B58F-6353B32EE5A6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EAEB-EB06-4068-9C07-C43C8D0D0B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8366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E366-97B8-4A0F-B58F-6353B32EE5A6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EAEB-EB06-4068-9C07-C43C8D0D0B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3461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E366-97B8-4A0F-B58F-6353B32EE5A6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EAEB-EB06-4068-9C07-C43C8D0D0B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6398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108E366-97B8-4A0F-B58F-6353B32EE5A6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AEAEB-EB06-4068-9C07-C43C8D0D0BE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73535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ngimg.com/download/2977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cikbilim.com/2012/03/dosyalar/yapay-zekam-civanim.html" TargetMode="Externa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4%D0%B0%D0%B9%D0%BB:Alien_pixel.png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sinreal.blogspot.com/2010/12/pac-man.html" TargetMode="External"/><Relationship Id="rId5" Type="http://schemas.openxmlformats.org/officeDocument/2006/relationships/image" Target="../media/image45.png"/><Relationship Id="rId4" Type="http://schemas.openxmlformats.org/officeDocument/2006/relationships/hyperlink" Target="http://dropseaofulaula.blogspot.com/2012/01/insertcoin-archeologia-informatica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de/dumm-denken-gehirn-symbol-anmelden-487043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orddreams.wordpress.com/2014/12/10/what-did-i-write-today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310897"/>
            <a:ext cx="8825658" cy="1581912"/>
          </a:xfrm>
        </p:spPr>
        <p:txBody>
          <a:bodyPr/>
          <a:lstStyle/>
          <a:p>
            <a:pPr algn="ctr"/>
            <a:r>
              <a:rPr lang="fi-FI" sz="4800" dirty="0"/>
              <a:t>Tekoälyn kehittäminen julkaistussa videopelissä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2164482"/>
            <a:ext cx="8825658" cy="544337"/>
          </a:xfrm>
        </p:spPr>
        <p:txBody>
          <a:bodyPr>
            <a:noAutofit/>
          </a:bodyPr>
          <a:lstStyle/>
          <a:p>
            <a:pPr algn="ctr"/>
            <a:r>
              <a:rPr lang="fi-FI" sz="3200" dirty="0">
                <a:solidFill>
                  <a:schemeClr val="tx1"/>
                </a:solidFill>
              </a:rPr>
              <a:t>Case: </a:t>
            </a:r>
            <a:r>
              <a:rPr lang="fi-FI" sz="3200" dirty="0" err="1">
                <a:solidFill>
                  <a:schemeClr val="tx1"/>
                </a:solidFill>
              </a:rPr>
              <a:t>street</a:t>
            </a:r>
            <a:r>
              <a:rPr lang="fi-FI" sz="3200" dirty="0">
                <a:solidFill>
                  <a:schemeClr val="tx1"/>
                </a:solidFill>
              </a:rPr>
              <a:t> </a:t>
            </a:r>
            <a:r>
              <a:rPr lang="fi-FI" sz="3200" dirty="0" err="1">
                <a:solidFill>
                  <a:schemeClr val="tx1"/>
                </a:solidFill>
              </a:rPr>
              <a:t>heat</a:t>
            </a:r>
            <a:endParaRPr lang="fi-FI" sz="3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4955" y="3716556"/>
            <a:ext cx="8825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400" dirty="0"/>
              <a:t>Jori Jalkanen</a:t>
            </a:r>
          </a:p>
          <a:p>
            <a:pPr algn="ctr"/>
            <a:r>
              <a:rPr lang="fi-FI" sz="2400" dirty="0"/>
              <a:t>Jonne Luoto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8238D1C4-7265-4CB7-90E1-3C75A3F9C9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25" y="5555291"/>
            <a:ext cx="1400043" cy="1075717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79EF4F67-DEF7-48A1-A424-9A05278925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2" y="5477192"/>
            <a:ext cx="1501464" cy="15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66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1705BAC-3652-40B9-AE49-17EAA486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pPr algn="ctr"/>
            <a:r>
              <a:rPr lang="fi-FI" sz="2400">
                <a:solidFill>
                  <a:srgbClr val="EBEBEB"/>
                </a:solidFill>
              </a:rPr>
              <a:t>Teoria</a:t>
            </a:r>
            <a:br>
              <a:rPr lang="fi-FI">
                <a:solidFill>
                  <a:srgbClr val="EBEBEB"/>
                </a:solidFill>
              </a:rPr>
            </a:br>
            <a:r>
              <a:rPr lang="fi-FI">
                <a:solidFill>
                  <a:srgbClr val="EBEBEB"/>
                </a:solidFill>
              </a:rPr>
              <a:t>C# -ohjelmistokieli</a:t>
            </a:r>
            <a:endParaRPr lang="fi-FI" dirty="0">
              <a:solidFill>
                <a:srgbClr val="EBEBEB"/>
              </a:solidFill>
            </a:endParaRP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D77FAD0-89A1-44FC-A2C6-5754B3256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251588"/>
            <a:ext cx="6188189" cy="3972232"/>
          </a:xfrm>
        </p:spPr>
        <p:txBody>
          <a:bodyPr>
            <a:noAutofit/>
          </a:bodyPr>
          <a:lstStyle/>
          <a:p>
            <a:pPr lvl="1">
              <a:lnSpc>
                <a:spcPct val="90000"/>
              </a:lnSpc>
            </a:pPr>
            <a:r>
              <a:rPr lang="fi-FI" sz="1600" dirty="0">
                <a:solidFill>
                  <a:srgbClr val="FFFFFF"/>
                </a:solidFill>
              </a:rPr>
              <a:t>Microsoftin .NET-alustalle vuonna 2000 luotu ohjelmointikieli.</a:t>
            </a:r>
          </a:p>
          <a:p>
            <a:pPr lvl="1">
              <a:lnSpc>
                <a:spcPct val="90000"/>
              </a:lnSpc>
            </a:pPr>
            <a:r>
              <a:rPr lang="fi-FI" sz="1600" dirty="0">
                <a:solidFill>
                  <a:srgbClr val="FFFFFF"/>
                </a:solidFill>
              </a:rPr>
              <a:t>tarkoituksena on yhdistää elementtejä C++:a, Javasta sekä Visual Basicista.</a:t>
            </a:r>
          </a:p>
          <a:p>
            <a:pPr lvl="1">
              <a:lnSpc>
                <a:spcPct val="90000"/>
              </a:lnSpc>
            </a:pPr>
            <a:r>
              <a:rPr lang="fi-FI" sz="1600" dirty="0">
                <a:solidFill>
                  <a:srgbClr val="FFFFFF"/>
                </a:solidFill>
              </a:rPr>
              <a:t>C# on oliopohjainen ohjelmointikieli, mikä eroaa perinteisestä proseduraalisesta ohjelmointikielestä siten, että suoritettavien toimintojen listan sijaan olio-ohjelma muodostaa koodissa keskenään yhteistyössä toimivia tietorakenteita tai olioita. </a:t>
            </a:r>
          </a:p>
          <a:p>
            <a:pPr lvl="2">
              <a:lnSpc>
                <a:spcPct val="90000"/>
              </a:lnSpc>
            </a:pPr>
            <a:r>
              <a:rPr lang="fi-FI" dirty="0">
                <a:solidFill>
                  <a:srgbClr val="FFFFFF"/>
                </a:solidFill>
              </a:rPr>
              <a:t>Nämä oliot toimivat koodin sisällä eräänlaisina itsenäisinä ”koneina”, joille on annettu omat roolinsa ja tehtävänsä.</a:t>
            </a:r>
          </a:p>
          <a:p>
            <a:pPr lvl="2">
              <a:lnSpc>
                <a:spcPct val="90000"/>
              </a:lnSpc>
            </a:pPr>
            <a:r>
              <a:rPr lang="fi-FI" dirty="0">
                <a:solidFill>
                  <a:srgbClr val="FFFFFF"/>
                </a:solidFill>
              </a:rPr>
              <a:t>Olio-ohjelmointi soveltuu hyvin erityisesti videopeleihin, sen rakenteellisuuden ansiosta. </a:t>
            </a:r>
          </a:p>
          <a:p>
            <a:pPr lvl="2">
              <a:lnSpc>
                <a:spcPct val="90000"/>
              </a:lnSpc>
            </a:pPr>
            <a:r>
              <a:rPr lang="fi-FI" dirty="0">
                <a:solidFill>
                  <a:srgbClr val="FFFFFF"/>
                </a:solidFill>
              </a:rPr>
              <a:t>Voidaan luoda monimutkaisiakin tietorakenteita, vähentämättä suorituskykyä tai toimivuutta. 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E60E3180-564D-4E26-88DB-BDE03C835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871" y="1593509"/>
            <a:ext cx="3414010" cy="3670978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9218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3F4C8FB7-535D-4CBF-AD2E-32FB6D90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fi-FI" sz="2800" dirty="0">
                <a:solidFill>
                  <a:srgbClr val="EBEBEB"/>
                </a:solidFill>
              </a:rPr>
              <a:t>Teoria</a:t>
            </a:r>
            <a:br>
              <a:rPr lang="fi-FI" dirty="0">
                <a:solidFill>
                  <a:srgbClr val="EBEBEB"/>
                </a:solidFill>
              </a:rPr>
            </a:br>
            <a:r>
              <a:rPr lang="fi-FI" dirty="0">
                <a:solidFill>
                  <a:srgbClr val="EBEBEB"/>
                </a:solidFill>
              </a:rPr>
              <a:t>Mitä on tekoäly?</a:t>
            </a:r>
          </a:p>
        </p:txBody>
      </p:sp>
      <p:sp>
        <p:nvSpPr>
          <p:cNvPr id="31" name="Sisällön paikkamerkki 2">
            <a:extLst>
              <a:ext uri="{FF2B5EF4-FFF2-40B4-BE49-F238E27FC236}">
                <a16:creationId xmlns:a16="http://schemas.microsoft.com/office/drawing/2014/main" id="{E2A3B534-D009-4593-9CC6-BCD1C1FD6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fi-FI" dirty="0">
                <a:solidFill>
                  <a:srgbClr val="FFFFFF"/>
                </a:solidFill>
              </a:rPr>
              <a:t>Tekoälyllä tarkoitetaan ihmisen teknillisillä menetelmillä valmistettua objektia, joka kykenee älykkääseen toimintaan tai mallintamaan inhimillistä ajattelua.</a:t>
            </a:r>
          </a:p>
          <a:p>
            <a:r>
              <a:rPr lang="fi-FI" dirty="0">
                <a:solidFill>
                  <a:srgbClr val="FFFFFF"/>
                </a:solidFill>
              </a:rPr>
              <a:t>Tekoälyllä viitataan mihin tahansa elottomaan, jonka toiminnon ihminen tai ihmisjoukko mieltää älykkääksi. Käsite tekoälystä jaetaan tyypillisesti kahteen eri tyyppiin; vahvaan ja heikkoon.</a:t>
            </a:r>
          </a:p>
          <a:p>
            <a:endParaRPr lang="fi-FI" dirty="0">
              <a:solidFill>
                <a:srgbClr val="FFFFFF"/>
              </a:solidFill>
            </a:endParaRPr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CE45E0D-5043-4EB6-9941-564B9C185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871" y="1721993"/>
            <a:ext cx="3414010" cy="3414010"/>
          </a:xfrm>
          <a:prstGeom prst="rect">
            <a:avLst/>
          </a:prstGeom>
          <a:effectLst/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771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uva 8">
            <a:extLst>
              <a:ext uri="{FF2B5EF4-FFF2-40B4-BE49-F238E27FC236}">
                <a16:creationId xmlns:a16="http://schemas.microsoft.com/office/drawing/2014/main" id="{952947F6-0AD9-4A01-874E-669321773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7699" r="3" b="3755"/>
          <a:stretch/>
        </p:blipFill>
        <p:spPr>
          <a:xfrm>
            <a:off x="4341822" y="10"/>
            <a:ext cx="12191980" cy="685799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0CD9C885-E43C-4B88-9995-3FFF1518D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pPr algn="ctr"/>
            <a:r>
              <a:rPr lang="fi-FI" sz="2800" dirty="0"/>
              <a:t>Teoria</a:t>
            </a:r>
            <a:br>
              <a:rPr lang="fi-FI" dirty="0"/>
            </a:br>
            <a:r>
              <a:rPr lang="fi-FI" dirty="0"/>
              <a:t>Täysi tekoäly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9D6D324-9955-4A96-AFD3-0802D17BD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anchor="ctr">
            <a:normAutofit/>
          </a:bodyPr>
          <a:lstStyle/>
          <a:p>
            <a:r>
              <a:rPr lang="fi-FI" sz="2400" dirty="0"/>
              <a:t>Täysi tekoäly, eli vahva tekoäly viittaa koneen tai järjestelmän kykyyn soveltaa ihmisen älyllistä päättelykykyä täydellisesti, lopulta ylittäen inhimillisen älykkyyden tason. </a:t>
            </a:r>
          </a:p>
          <a:p>
            <a:r>
              <a:rPr lang="fi-FI" sz="2400" dirty="0"/>
              <a:t>Toistaiseksi ainoastaan tieteisfiktion tuotos, mutta vahvan, itsestään tietoisen, tekoälyn kehittäminen nähdään useiden keinoälytieteen tutkimusten pitkäjänteisenä ja lopullisena päämääränä.</a:t>
            </a:r>
          </a:p>
          <a:p>
            <a:r>
              <a:rPr lang="fi-FI" sz="2400" dirty="0"/>
              <a:t>Lyhyesti sanottuna, täysi tekoäly on itseoppiva tekoäly.</a:t>
            </a:r>
          </a:p>
        </p:txBody>
      </p:sp>
    </p:spTree>
    <p:extLst>
      <p:ext uri="{BB962C8B-B14F-4D97-AF65-F5344CB8AC3E}">
        <p14:creationId xmlns:p14="http://schemas.microsoft.com/office/powerpoint/2010/main" val="2803871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B72F1552-8EFC-4C79-A260-813EDC64D7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B418ED24-8730-4B3D-A366-E8ED76661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pPr algn="ctr"/>
            <a:r>
              <a:rPr lang="fi-FI" sz="2400" dirty="0"/>
              <a:t>Teoria</a:t>
            </a:r>
            <a:br>
              <a:rPr lang="fi-FI" dirty="0"/>
            </a:br>
            <a:r>
              <a:rPr lang="fi-FI" dirty="0"/>
              <a:t>Sovellettu tekoäly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FAC9E3C-7593-40AC-9D94-540CAAFAD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anchor="ctr">
            <a:normAutofit/>
          </a:bodyPr>
          <a:lstStyle/>
          <a:p>
            <a:r>
              <a:rPr lang="fi-FI" dirty="0"/>
              <a:t>Sovellettu tekoäly, eli heikko tekoäly viittaa koneeseen, jonka käyttötarkoitus perustuu ennalta määrätyn tehtävän ratkaisemiseen</a:t>
            </a:r>
          </a:p>
          <a:p>
            <a:r>
              <a:rPr lang="fi-FI" dirty="0"/>
              <a:t>Määritellään yleensä kontrastina vahvalle tekoälylle.</a:t>
            </a:r>
          </a:p>
          <a:p>
            <a:r>
              <a:rPr lang="fi-FI" dirty="0"/>
              <a:t>käyttää apunaan sille annettua valmista tietoa, eikä kykene itsenäiseen ajatteluun vahvan tekoälyn tavoin</a:t>
            </a:r>
          </a:p>
          <a:p>
            <a:r>
              <a:rPr lang="fi-FI" dirty="0"/>
              <a:t>Tyypillinen esimerkki sovelletusta tekoälystä on videopelien sisällä toimivat tietokoneen ohjaamat elementit, kuten vastustajat.</a:t>
            </a:r>
          </a:p>
          <a:p>
            <a:r>
              <a:rPr lang="fi-FI" dirty="0"/>
              <a:t>Projektissamme esiintyvällä termillä ”tekoäly” viitataan sovellettuun tekoälyyn, sillä sen tehtävänä on ajaa radan ympäri mahdollisimman nopeasti.</a:t>
            </a:r>
          </a:p>
        </p:txBody>
      </p:sp>
    </p:spTree>
    <p:extLst>
      <p:ext uri="{BB962C8B-B14F-4D97-AF65-F5344CB8AC3E}">
        <p14:creationId xmlns:p14="http://schemas.microsoft.com/office/powerpoint/2010/main" val="1508101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702C655-EBAE-4989-864E-1FC941BEE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 algn="ctr"/>
            <a:r>
              <a:rPr lang="fi-FI" sz="2400" dirty="0"/>
              <a:t>Teoria </a:t>
            </a:r>
            <a:br>
              <a:rPr lang="fi-FI" dirty="0"/>
            </a:br>
            <a:r>
              <a:rPr lang="fi-FI" dirty="0"/>
              <a:t>Tekoälyn agentit</a:t>
            </a:r>
            <a:endParaRPr lang="en-GB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05C1282-2C82-410B-A120-1818157BA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197916"/>
            <a:ext cx="8946541" cy="4058872"/>
          </a:xfrm>
        </p:spPr>
        <p:txBody>
          <a:bodyPr>
            <a:normAutofit/>
          </a:bodyPr>
          <a:lstStyle/>
          <a:p>
            <a:r>
              <a:rPr lang="fi-FI" sz="2400" dirty="0"/>
              <a:t>Usein autonomisia ja itsenäisiä kokonaisuuksia tekoälyn sisällä</a:t>
            </a:r>
          </a:p>
          <a:p>
            <a:r>
              <a:rPr lang="fi-FI" sz="2400" dirty="0"/>
              <a:t>Agentti on toimija tai osa, jonka tarkoituksena on suoriutua ennalta määrätyistä tehtävistä</a:t>
            </a:r>
          </a:p>
          <a:p>
            <a:r>
              <a:rPr lang="fi-FI" sz="2400" dirty="0"/>
              <a:t>Rakenteeltaan voivat olla hyvinkin monimutkaisia</a:t>
            </a:r>
          </a:p>
          <a:p>
            <a:r>
              <a:rPr lang="fi-FI" sz="2400" dirty="0"/>
              <a:t>Tässä opinnäytetyössä ”tekoälyn agentilla” viitataan </a:t>
            </a:r>
            <a:r>
              <a:rPr lang="fi-FI" sz="2400" dirty="0" err="1"/>
              <a:t>Street</a:t>
            </a:r>
            <a:r>
              <a:rPr lang="fi-FI" sz="2400" dirty="0"/>
              <a:t> </a:t>
            </a:r>
            <a:r>
              <a:rPr lang="fi-FI" sz="2400" dirty="0" err="1"/>
              <a:t>Heatin</a:t>
            </a:r>
            <a:r>
              <a:rPr lang="fi-FI" sz="2400" dirty="0"/>
              <a:t> tekoälyn ohjaamiin autoihin</a:t>
            </a:r>
          </a:p>
        </p:txBody>
      </p:sp>
    </p:spTree>
    <p:extLst>
      <p:ext uri="{BB962C8B-B14F-4D97-AF65-F5344CB8AC3E}">
        <p14:creationId xmlns:p14="http://schemas.microsoft.com/office/powerpoint/2010/main" val="430731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5BB63FE-9C84-4265-A659-FBE9EBCB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68" y="293986"/>
            <a:ext cx="3860371" cy="993794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fi-FI" sz="2000" dirty="0"/>
              <a:t>Teoria</a:t>
            </a:r>
            <a:br>
              <a:rPr lang="fi-FI" sz="2600" dirty="0"/>
            </a:br>
            <a:r>
              <a:rPr lang="fi-FI" sz="2600" dirty="0"/>
              <a:t>Tekoäly videopeleissä</a:t>
            </a:r>
            <a:br>
              <a:rPr lang="fi-FI" sz="2600" b="1" dirty="0"/>
            </a:br>
            <a:endParaRPr lang="fi-FI" sz="2600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128B30CE-C185-45DB-9C35-469C9CD728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573" r="16573" b="-1"/>
          <a:stretch/>
        </p:blipFill>
        <p:spPr>
          <a:xfrm>
            <a:off x="4634680" y="-167780"/>
            <a:ext cx="7680360" cy="7189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BA782D5-4902-4049-B6DD-F67B1F6BF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468" y="1450603"/>
            <a:ext cx="4149931" cy="474765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i-FI" sz="1600" dirty="0"/>
              <a:t>Videopelit ovat olleet osana keinoälytieteen kehitystä sen alkuajoilta asti. </a:t>
            </a:r>
          </a:p>
          <a:p>
            <a:pPr>
              <a:lnSpc>
                <a:spcPct val="90000"/>
              </a:lnSpc>
            </a:pPr>
            <a:r>
              <a:rPr lang="fi-FI" sz="1600" dirty="0"/>
              <a:t>Hyvin suuri osa varhaisimmista tekoälyn ohjaamista koneista tai ohjelmista on kehitetty juuri erilaisia varhaisia videopelejä hyödyntäen. </a:t>
            </a:r>
          </a:p>
          <a:p>
            <a:pPr>
              <a:lnSpc>
                <a:spcPct val="90000"/>
              </a:lnSpc>
            </a:pPr>
            <a:r>
              <a:rPr lang="fi-FI" sz="1600" dirty="0"/>
              <a:t>Ensimmäiset shakki- ja tammipeli –ohjelmat kehittyivät kilpailukykyisiksi vasta 60- ja 70-luvuilla, pelien monimutkaisempien luonteiden vuoksi</a:t>
            </a:r>
          </a:p>
          <a:p>
            <a:pPr>
              <a:lnSpc>
                <a:spcPct val="90000"/>
              </a:lnSpc>
            </a:pPr>
            <a:r>
              <a:rPr lang="fi-FI" sz="1600" dirty="0"/>
              <a:t>1950 -luvulta asti kestänyt shakkitietokoneiden kehitystyö huipentui, kun aikansa paras shakinpelaaja </a:t>
            </a:r>
            <a:r>
              <a:rPr lang="fi-FI" sz="1600" dirty="0" err="1"/>
              <a:t>Garry</a:t>
            </a:r>
            <a:r>
              <a:rPr lang="fi-FI" sz="1600" dirty="0"/>
              <a:t> Kasparov hävisi ottelussa IBM:n Deep </a:t>
            </a:r>
            <a:r>
              <a:rPr lang="fi-FI" sz="1600" dirty="0" err="1"/>
              <a:t>Blue</a:t>
            </a:r>
            <a:r>
              <a:rPr lang="fi-FI" sz="1600" dirty="0"/>
              <a:t> -tietokonetta vastaan vuonna 1997.</a:t>
            </a:r>
          </a:p>
        </p:txBody>
      </p:sp>
    </p:spTree>
    <p:extLst>
      <p:ext uri="{BB962C8B-B14F-4D97-AF65-F5344CB8AC3E}">
        <p14:creationId xmlns:p14="http://schemas.microsoft.com/office/powerpoint/2010/main" val="151430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EE18F97B-3F86-4697-B5CE-CC4A207D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fi-FI" sz="2400" dirty="0">
                <a:solidFill>
                  <a:srgbClr val="EBEBEB"/>
                </a:solidFill>
              </a:rPr>
              <a:t>Teoria</a:t>
            </a:r>
            <a:br>
              <a:rPr lang="fi-FI" sz="3900" dirty="0">
                <a:solidFill>
                  <a:srgbClr val="EBEBEB"/>
                </a:solidFill>
              </a:rPr>
            </a:br>
            <a:r>
              <a:rPr lang="fi-FI" sz="3900" dirty="0">
                <a:solidFill>
                  <a:srgbClr val="EBEBEB"/>
                </a:solidFill>
              </a:rPr>
              <a:t>Tekoäly videopeleissä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58C6B8E-E763-4556-87A9-BB233F685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2251588"/>
            <a:ext cx="6136960" cy="3972232"/>
          </a:xfrm>
        </p:spPr>
        <p:txBody>
          <a:bodyPr>
            <a:noAutofit/>
          </a:bodyPr>
          <a:lstStyle/>
          <a:p>
            <a:pPr lvl="1">
              <a:lnSpc>
                <a:spcPct val="90000"/>
              </a:lnSpc>
            </a:pPr>
            <a:r>
              <a:rPr lang="fi-FI" sz="2000" dirty="0">
                <a:solidFill>
                  <a:srgbClr val="FFFFFF"/>
                </a:solidFill>
              </a:rPr>
              <a:t>Tekoälyn merkitys viihdekäyttöön suunnatuissa </a:t>
            </a:r>
            <a:r>
              <a:rPr lang="fi-FI" sz="2000" dirty="0" err="1">
                <a:solidFill>
                  <a:srgbClr val="FFFFFF"/>
                </a:solidFill>
              </a:rPr>
              <a:t>arcade</a:t>
            </a:r>
            <a:r>
              <a:rPr lang="fi-FI" sz="2000" dirty="0">
                <a:solidFill>
                  <a:srgbClr val="FFFFFF"/>
                </a:solidFill>
              </a:rPr>
              <a:t>-peleissä mullistui viimeistään vuoden 1978 </a:t>
            </a:r>
            <a:r>
              <a:rPr lang="fi-FI" sz="2000" dirty="0" err="1">
                <a:solidFill>
                  <a:srgbClr val="FFFFFF"/>
                </a:solidFill>
              </a:rPr>
              <a:t>Space</a:t>
            </a:r>
            <a:r>
              <a:rPr lang="fi-FI" sz="2000" dirty="0">
                <a:solidFill>
                  <a:srgbClr val="FFFFFF"/>
                </a:solidFill>
              </a:rPr>
              <a:t> </a:t>
            </a:r>
            <a:r>
              <a:rPr lang="fi-FI" sz="2000" dirty="0" err="1">
                <a:solidFill>
                  <a:srgbClr val="FFFFFF"/>
                </a:solidFill>
              </a:rPr>
              <a:t>Invadersin</a:t>
            </a:r>
            <a:r>
              <a:rPr lang="fi-FI" sz="2000" dirty="0">
                <a:solidFill>
                  <a:srgbClr val="FFFFFF"/>
                </a:solidFill>
              </a:rPr>
              <a:t> seurauksena.</a:t>
            </a:r>
          </a:p>
          <a:p>
            <a:pPr lvl="1">
              <a:lnSpc>
                <a:spcPct val="90000"/>
              </a:lnSpc>
            </a:pPr>
            <a:r>
              <a:rPr lang="fi-FI" sz="2000" dirty="0">
                <a:solidFill>
                  <a:srgbClr val="FFFFFF"/>
                </a:solidFill>
              </a:rPr>
              <a:t>Tekoälyä ei käytetty kehittämään tietokoneen ajattelua, vaan sen käyttäytyminen oli rajoitettu varastoituun kaavamaiseen käytökseen.</a:t>
            </a:r>
          </a:p>
          <a:p>
            <a:pPr lvl="1">
              <a:lnSpc>
                <a:spcPct val="90000"/>
              </a:lnSpc>
            </a:pPr>
            <a:r>
              <a:rPr lang="fi-FI" sz="2000" dirty="0">
                <a:solidFill>
                  <a:srgbClr val="FFFFFF"/>
                </a:solidFill>
              </a:rPr>
              <a:t>Tämä mahdollisti sen, että pelituotteesta voitiin luoda täysin yksin pelattava, jossa ihmispelaajaa vastaan kilpailtiin epäsuoremmin kerättyjen pisteiden muodossa.</a:t>
            </a:r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F5269A1B-A13B-4F69-8219-58253992E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63742" y="2433964"/>
            <a:ext cx="3980139" cy="1990069"/>
          </a:xfrm>
          <a:prstGeom prst="rect">
            <a:avLst/>
          </a:prstGeom>
          <a:effectLst/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6398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6D0E709-4D12-4DE7-B87D-C5D58E03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5629222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i-FI" sz="2400" dirty="0"/>
              <a:t>Teoria</a:t>
            </a:r>
            <a:br>
              <a:rPr lang="fi-FI" sz="3600" dirty="0"/>
            </a:br>
            <a:r>
              <a:rPr lang="fi-FI" sz="3600" dirty="0"/>
              <a:t>Tekoälyn persoonallisuus</a:t>
            </a: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E849FE61-12C4-4A06-A722-B545DE0C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F66601-92F3-4541-8A73-2E7C60369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4139" y="0"/>
            <a:ext cx="463828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">
            <a:extLst>
              <a:ext uri="{FF2B5EF4-FFF2-40B4-BE49-F238E27FC236}">
                <a16:creationId xmlns:a16="http://schemas.microsoft.com/office/drawing/2014/main" id="{4A7E95D6-9DF4-41D7-BF12-FC5BEC76C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06400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4FE071E5-970F-495D-8567-060A2B2F8A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584" r="19430" b="-1"/>
          <a:stretch/>
        </p:blipFill>
        <p:spPr>
          <a:xfrm>
            <a:off x="7618567" y="647699"/>
            <a:ext cx="3870488" cy="2683330"/>
          </a:xfrm>
          <a:prstGeom prst="rect">
            <a:avLst/>
          </a:prstGeom>
          <a:effectLst/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7FB12D8C-572F-4417-9FE1-D691A132F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5851B90-EF51-445D-B1C0-1A0A4CBBD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2052918"/>
            <a:ext cx="5628635" cy="41954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i-FI" sz="1600" dirty="0"/>
              <a:t>Pelit kuten </a:t>
            </a:r>
            <a:r>
              <a:rPr lang="fi-FI" sz="1600" dirty="0" err="1"/>
              <a:t>Pac</a:t>
            </a:r>
            <a:r>
              <a:rPr lang="fi-FI" sz="1600" dirty="0"/>
              <a:t>-Man toi ihmisille tutuksi myös käsitteen peleissä käytettävän tekoälyn agenttien persoonallisuuksista.</a:t>
            </a:r>
          </a:p>
          <a:p>
            <a:pPr lvl="1">
              <a:lnSpc>
                <a:spcPct val="90000"/>
              </a:lnSpc>
            </a:pPr>
            <a:r>
              <a:rPr lang="fi-FI" sz="1600" dirty="0"/>
              <a:t>Persoonallisuuden avulla tekoälyn liikuttamalle agentille </a:t>
            </a:r>
            <a:r>
              <a:rPr lang="fi-FI" sz="1600" dirty="0" err="1"/>
              <a:t>voidaann</a:t>
            </a:r>
            <a:r>
              <a:rPr lang="fi-FI" sz="1600" dirty="0"/>
              <a:t> antaa tietynlainen valmiiksi ohjelmoitu käyttäytymismalli, joka saattoi olla sidoksissa esimerkiksi tämän väriin tai muotoon.</a:t>
            </a:r>
          </a:p>
          <a:p>
            <a:pPr lvl="1">
              <a:lnSpc>
                <a:spcPct val="90000"/>
              </a:lnSpc>
            </a:pPr>
            <a:r>
              <a:rPr lang="fi-FI" sz="1600" dirty="0"/>
              <a:t>Pelissä olevat haamut ovat eri värisiä, jotta pelaaja voi ymmärtää että jokainen haamu toimii eri tavalla.</a:t>
            </a:r>
          </a:p>
          <a:p>
            <a:pPr lvl="1">
              <a:lnSpc>
                <a:spcPct val="90000"/>
              </a:lnSpc>
            </a:pPr>
            <a:r>
              <a:rPr lang="fi-FI" sz="1600" dirty="0"/>
              <a:t>Esim. Punaisen haamun tehtävänä on päästä pelaajan luokse käyttämällä lyhintä reittiä ja oranssin haamun käyttäytyminen vaihtelee kahden eri tilan välillä, riippuen sen etäisyydestä pelaajaan.</a:t>
            </a:r>
          </a:p>
        </p:txBody>
      </p:sp>
      <p:pic>
        <p:nvPicPr>
          <p:cNvPr id="28" name="Kuva 27">
            <a:extLst>
              <a:ext uri="{FF2B5EF4-FFF2-40B4-BE49-F238E27FC236}">
                <a16:creationId xmlns:a16="http://schemas.microsoft.com/office/drawing/2014/main" id="{65EADB5E-438D-4AD2-A9C9-34A078C0AA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3252"/>
          <a:stretch/>
        </p:blipFill>
        <p:spPr>
          <a:xfrm>
            <a:off x="7591085" y="3526971"/>
            <a:ext cx="3925453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20531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ilipgrzincic.com/wp-content/uploads/2015/10/Filip-Grzincic-Matrix-scene-recreation-bullet-trails-6-1200x801.jpg">
            <a:extLst>
              <a:ext uri="{FF2B5EF4-FFF2-40B4-BE49-F238E27FC236}">
                <a16:creationId xmlns:a16="http://schemas.microsoft.com/office/drawing/2014/main" id="{8E6F6450-B6BC-4D77-A5E2-9E47C3BB3D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-1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940E733C-FDD1-4176-AE99-5AE87FC3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fi-FI" sz="2800" dirty="0"/>
              <a:t>Teoria</a:t>
            </a:r>
            <a:br>
              <a:rPr lang="fi-FI" dirty="0"/>
            </a:br>
            <a:r>
              <a:rPr lang="fi-FI" dirty="0"/>
              <a:t>Huijaava tekoäly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3F825DF-6E29-4888-AA7C-0C5954E32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anchor="ctr">
            <a:normAutofit/>
          </a:bodyPr>
          <a:lstStyle/>
          <a:p>
            <a:r>
              <a:rPr lang="fi-FI"/>
              <a:t>Videopeleissä yleinen ilmiö, jossa ohjelma antaa tekoälyn ohjaamalle pelaajalle, siis vastustajalle, ylimääräistä tietoa tai vaikutuksia, joita ihmispelaaja ei voi hyödyntää pelatessaan.</a:t>
            </a:r>
          </a:p>
          <a:p>
            <a:r>
              <a:rPr lang="fi-FI"/>
              <a:t>Esimerkkinä tästä voidaan pitää tekoälyä, joka vastaanottaa pelaajan sijaintitietoja suoraan pelimoottorin sisältä, sen sijaan että sille olisi luotu älykäs ja monimutkainen kyky havainnoida kuulemisen tai näkemisen muodossa.</a:t>
            </a:r>
          </a:p>
          <a:p>
            <a:r>
              <a:rPr lang="fi-FI"/>
              <a:t>Ajo-peleissä tekoälyn ohjaama auto voi vaikeustasostaan riippuen saada etua suuremman maksiminopeuden muodossa.</a:t>
            </a:r>
          </a:p>
        </p:txBody>
      </p:sp>
    </p:spTree>
    <p:extLst>
      <p:ext uri="{BB962C8B-B14F-4D97-AF65-F5344CB8AC3E}">
        <p14:creationId xmlns:p14="http://schemas.microsoft.com/office/powerpoint/2010/main" val="1672661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filipgrzincic.com/wp-content/uploads/2015/10/Filip-Grzincic-Matrix-scene-recreation-bullet-trails-6-1200x801.jpg">
            <a:extLst>
              <a:ext uri="{FF2B5EF4-FFF2-40B4-BE49-F238E27FC236}">
                <a16:creationId xmlns:a16="http://schemas.microsoft.com/office/drawing/2014/main" id="{AB2CB2A7-43F7-4251-AED4-AD40CDE52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FA90B00E-0426-4348-8A80-B23747E45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fi-FI" sz="2800" dirty="0"/>
              <a:t>Teoria</a:t>
            </a:r>
            <a:br>
              <a:rPr lang="fi-FI" dirty="0"/>
            </a:br>
            <a:r>
              <a:rPr lang="fi-FI" dirty="0"/>
              <a:t>Huijaava tekoäly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AA99607-D1DD-438C-95FB-EDDF8AC9A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anchor="ctr">
            <a:normAutofit/>
          </a:bodyPr>
          <a:lstStyle/>
          <a:p>
            <a:r>
              <a:rPr lang="fi-FI" dirty="0"/>
              <a:t>Ilmiö viestii keinotekoisesti saavutettavan älykkyyden rajoitteista</a:t>
            </a:r>
          </a:p>
          <a:p>
            <a:r>
              <a:rPr lang="fi-FI" dirty="0"/>
              <a:t>Huijaavan tekoälyn tehtävänä on siis kompensoida keinoälyllisiä puutteita</a:t>
            </a:r>
          </a:p>
          <a:p>
            <a:r>
              <a:rPr lang="fi-FI" dirty="0"/>
              <a:t>Peliteollisuudessa tätä voidaan pitää hyväksyttävänä, mikäli tarkoitusperänä on lisätä pelikokemuksen mielekkyyttä. </a:t>
            </a:r>
          </a:p>
          <a:p>
            <a:r>
              <a:rPr lang="fi-FI" dirty="0"/>
              <a:t>Onnistuneen videopelin tärkein kriteeri on aina viihdearvo, joka vähenee huomattavasti, mikäli tekoälyn epärealistinen käyttäytyminen on pelaajalle helposti havaittavissa ylivoimaisuuden tai robottimaisen luonteen muodossa. </a:t>
            </a:r>
          </a:p>
        </p:txBody>
      </p:sp>
    </p:spTree>
    <p:extLst>
      <p:ext uri="{BB962C8B-B14F-4D97-AF65-F5344CB8AC3E}">
        <p14:creationId xmlns:p14="http://schemas.microsoft.com/office/powerpoint/2010/main" val="2396696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39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fi-FI"/>
              <a:t>Mistä on kyse?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fi-FI"/>
              <a:t>Kehitimme videopeliin tekoälyn, jonka tarkoituksena olisi mallintaa ihmismäistä käyttäytymistä.</a:t>
            </a:r>
          </a:p>
          <a:p>
            <a:r>
              <a:rPr lang="fi-FI"/>
              <a:t>Tutkimme ihmispelaajien käyttäytymistä pelitilanteessa ja tallensimme heidän liikkeitä sekä käyttäytymismalleja.</a:t>
            </a:r>
          </a:p>
          <a:p>
            <a:r>
              <a:rPr lang="fi-FI"/>
              <a:t>Havaitaksemme tekoälyn rakenteisiin tehtyjä muutoksia, loimme analysointia ja visualisointia varten oman työkalun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35938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EB8DFE1-63CA-4C86-B7A3-EEA7B929A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6249784" cy="1641986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i-FI" sz="1800" dirty="0"/>
              <a:t>Teoria</a:t>
            </a:r>
            <a:br>
              <a:rPr lang="fi-FI" sz="3600" dirty="0"/>
            </a:br>
            <a:r>
              <a:rPr lang="fi-FI" sz="2400" dirty="0"/>
              <a:t>Tekotyperyys – Tahallinen virhealttius ja uskottavuus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2F178E77-22ED-424B-AA0A-27201E4478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115" r="3632"/>
          <a:stretch/>
        </p:blipFill>
        <p:spPr>
          <a:xfrm>
            <a:off x="7548152" y="10"/>
            <a:ext cx="4646658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54089D-779D-46F6-81CB-EA9C1269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914B7D6-4345-4CFB-9A9C-FF380908B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2105637"/>
            <a:ext cx="6249784" cy="41427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fi-FI" sz="1800" dirty="0"/>
              <a:t>Lähtökohtaisesti tekoäly suorittaa tälle annetun tehtävän tehokkaasti ilman virheitä, joka tekee tekoälystä kuitenkin epäinhimillisen</a:t>
            </a:r>
          </a:p>
          <a:p>
            <a:pPr>
              <a:lnSpc>
                <a:spcPct val="90000"/>
              </a:lnSpc>
            </a:pPr>
            <a:r>
              <a:rPr lang="fi-FI" sz="1800" dirty="0"/>
              <a:t>Tästä syystä on erittäin tärkeää, että videopelien tekoälyn toimintaan voidaan luoda tekotyperyyttä, eli simuloitavia virheitä </a:t>
            </a:r>
          </a:p>
          <a:p>
            <a:pPr>
              <a:lnSpc>
                <a:spcPct val="90000"/>
              </a:lnSpc>
            </a:pPr>
            <a:r>
              <a:rPr lang="fi-FI" sz="1800" dirty="0"/>
              <a:t>Tekotyperyyden avulla voidaan tehdä tekoälyn ja ihmisen välisestä kilpailusta viihdyttävää ja uskottavaa</a:t>
            </a:r>
          </a:p>
          <a:p>
            <a:pPr>
              <a:lnSpc>
                <a:spcPct val="90000"/>
              </a:lnSpc>
            </a:pPr>
            <a:r>
              <a:rPr lang="fi-FI" sz="1800" dirty="0"/>
              <a:t>Esim. tietokonetta vastaan pelattavassa shakkipelissä tekoäly määrittelee vuorollaan ensin listan parhaista mahdollisista siirroista, jonka jälkeen se jättää parhaan vaihtoehtoisen siirron tekemättä tietyllä todennäköisyydellä.</a:t>
            </a:r>
          </a:p>
          <a:p>
            <a:pPr>
              <a:lnSpc>
                <a:spcPct val="90000"/>
              </a:lnSpc>
            </a:pPr>
            <a:r>
              <a:rPr lang="fi-FI" sz="1800" dirty="0"/>
              <a:t>Pelaajalle voi vaikuttaa tähän suurentamalla tai pienentämällä vaikeusastetta, joka lisää tai vähentää tekotyperyyden tuomia </a:t>
            </a:r>
            <a:r>
              <a:rPr lang="fi-FI" sz="1800" u="sng" dirty="0"/>
              <a:t>inhimillisiä</a:t>
            </a:r>
            <a:r>
              <a:rPr lang="fi-FI" sz="1800" dirty="0"/>
              <a:t> virheitä</a:t>
            </a:r>
          </a:p>
          <a:p>
            <a:pPr>
              <a:lnSpc>
                <a:spcPct val="90000"/>
              </a:lnSpc>
            </a:pPr>
            <a:endParaRPr lang="fi-FI" sz="1300" dirty="0"/>
          </a:p>
        </p:txBody>
      </p:sp>
    </p:spTree>
    <p:extLst>
      <p:ext uri="{BB962C8B-B14F-4D97-AF65-F5344CB8AC3E}">
        <p14:creationId xmlns:p14="http://schemas.microsoft.com/office/powerpoint/2010/main" val="956295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>
            <a:extLst>
              <a:ext uri="{FF2B5EF4-FFF2-40B4-BE49-F238E27FC236}">
                <a16:creationId xmlns:a16="http://schemas.microsoft.com/office/drawing/2014/main" id="{9D9EC3DA-1EA3-4E78-9838-172976EAC6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121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F123B3DB-E838-4ED1-8574-AD2D650B0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pPr algn="ctr"/>
            <a:r>
              <a:rPr lang="fi-FI" sz="2400" dirty="0"/>
              <a:t>Käytäntö</a:t>
            </a:r>
            <a:br>
              <a:rPr lang="fi-FI" dirty="0"/>
            </a:br>
            <a:r>
              <a:rPr lang="fi-FI" dirty="0"/>
              <a:t>Projektin lähtötilanne</a:t>
            </a:r>
          </a:p>
        </p:txBody>
      </p:sp>
      <p:sp>
        <p:nvSpPr>
          <p:cNvPr id="36" name="Rectangle 33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983BF57-183F-48BE-BFA6-2B089907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anchor="ctr">
            <a:normAutofit/>
          </a:bodyPr>
          <a:lstStyle/>
          <a:p>
            <a:r>
              <a:rPr lang="fi-FI" dirty="0"/>
              <a:t>Pelissä on jo toimivan tekoälyn perusrakenteet, mutta sen toimintaa ei olla optimoitu hyvin</a:t>
            </a:r>
          </a:p>
          <a:p>
            <a:r>
              <a:rPr lang="fi-FI" dirty="0"/>
              <a:t>Tekoälyä on tehostettu huijausarvoilla. Pelaaja saa käsityksen, että tekoäly on liian hyvä tai kilpailu ei ole rehellistä. Viihdearvo laskee. Suurimmat negatiiviset palautteet liittyvät tähän</a:t>
            </a:r>
          </a:p>
          <a:p>
            <a:r>
              <a:rPr lang="fi-FI" dirty="0"/>
              <a:t>Kilpailevat agentit ajavat ”junassa” toistensa perässä ja ohittavat toisensa vain harvoin. Lisäksi autojen toimintaan liittyy kuminauhamaista ajoliikettä</a:t>
            </a:r>
          </a:p>
          <a:p>
            <a:r>
              <a:rPr lang="fi-FI" dirty="0"/>
              <a:t>Tekoälyn toiminta vaikuttaa siis epäinhimilliseltä ja sen ajotyyli poikkeaa ihmisen ajotyylistä.</a:t>
            </a:r>
          </a:p>
        </p:txBody>
      </p:sp>
    </p:spTree>
    <p:extLst>
      <p:ext uri="{BB962C8B-B14F-4D97-AF65-F5344CB8AC3E}">
        <p14:creationId xmlns:p14="http://schemas.microsoft.com/office/powerpoint/2010/main" val="1078735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C358848C-F4FA-4931-862B-47E9B2A0B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fi-FI" dirty="0" err="1">
                <a:solidFill>
                  <a:srgbClr val="EBEBEB"/>
                </a:solidFill>
              </a:rPr>
              <a:t>Street</a:t>
            </a:r>
            <a:r>
              <a:rPr lang="fi-FI" dirty="0">
                <a:solidFill>
                  <a:srgbClr val="EBEBEB"/>
                </a:solidFill>
              </a:rPr>
              <a:t> </a:t>
            </a:r>
            <a:r>
              <a:rPr lang="fi-FI" dirty="0" err="1">
                <a:solidFill>
                  <a:srgbClr val="EBEBEB"/>
                </a:solidFill>
              </a:rPr>
              <a:t>Heatin</a:t>
            </a:r>
            <a:r>
              <a:rPr lang="fi-FI" dirty="0">
                <a:solidFill>
                  <a:srgbClr val="EBEBEB"/>
                </a:solidFill>
              </a:rPr>
              <a:t> tekoälyn rakenne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22" name="Sisällön paikkamerkki 2">
            <a:extLst>
              <a:ext uri="{FF2B5EF4-FFF2-40B4-BE49-F238E27FC236}">
                <a16:creationId xmlns:a16="http://schemas.microsoft.com/office/drawing/2014/main" id="{A1DA4A3B-BA8C-4003-8B4A-E7229AA48D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5547132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8292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3A88C226-2A54-4C82-A3C2-AFB129FB8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fi-FI"/>
              <a:t>Waypoint Circuit</a:t>
            </a:r>
          </a:p>
        </p:txBody>
      </p:sp>
      <p:graphicFrame>
        <p:nvGraphicFramePr>
          <p:cNvPr id="55" name="Sisällön paikkamerkki 2">
            <a:extLst>
              <a:ext uri="{FF2B5EF4-FFF2-40B4-BE49-F238E27FC236}">
                <a16:creationId xmlns:a16="http://schemas.microsoft.com/office/drawing/2014/main" id="{14932E5A-E167-45BF-B217-1A765A5F86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362668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23310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1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7B0A5210-2F29-4D85-A400-9C79B13FC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B0611BBE-2B4A-4DA2-B8A9-CD877B876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w="22225">
            <a:solidFill>
              <a:srgbClr val="F1F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EA046B1F-D8B0-46A1-82B3-E001077FAC64}"/>
              </a:ext>
            </a:extLst>
          </p:cNvPr>
          <p:cNvPicPr/>
          <p:nvPr/>
        </p:nvPicPr>
        <p:blipFill rotWithShape="1">
          <a:blip r:embed="rId7"/>
          <a:srcRect t="11794" r="1" b="3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1091950-5655-45D2-858E-FE8CBE0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84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93A2009-C45C-484C-B4AF-1CD84D71A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fi-FI"/>
              <a:t>Käskyportit</a:t>
            </a:r>
            <a:endParaRPr lang="fi-FI" dirty="0"/>
          </a:p>
        </p:txBody>
      </p:sp>
      <p:graphicFrame>
        <p:nvGraphicFramePr>
          <p:cNvPr id="5" name="Sisällön paikkamerkki 2">
            <a:extLst>
              <a:ext uri="{FF2B5EF4-FFF2-40B4-BE49-F238E27FC236}">
                <a16:creationId xmlns:a16="http://schemas.microsoft.com/office/drawing/2014/main" id="{6286DFB3-280A-41E1-BAB7-052005DD54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5786883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9255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BB22F04-8FD3-4813-BEC4-9384F2896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454964"/>
            <a:ext cx="3339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Portit pelin sisällä</a:t>
            </a:r>
          </a:p>
        </p:txBody>
      </p:sp>
      <p:pic>
        <p:nvPicPr>
          <p:cNvPr id="4" name="image4.png">
            <a:extLst>
              <a:ext uri="{FF2B5EF4-FFF2-40B4-BE49-F238E27FC236}">
                <a16:creationId xmlns:a16="http://schemas.microsoft.com/office/drawing/2014/main" id="{251FB9E9-451E-4BF5-B4F5-31ABB9D67B0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9295" r="2547" b="-1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6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2370663-A032-4E0D-9942-F152C4F3C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7" y="1454963"/>
            <a:ext cx="3342462" cy="3308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Valmiiksi mapattu rata</a:t>
            </a:r>
          </a:p>
        </p:txBody>
      </p:sp>
      <p:pic>
        <p:nvPicPr>
          <p:cNvPr id="7" name="Sisällön paikkamerkki 3">
            <a:extLst>
              <a:ext uri="{FF2B5EF4-FFF2-40B4-BE49-F238E27FC236}">
                <a16:creationId xmlns:a16="http://schemas.microsoft.com/office/drawing/2014/main" id="{A15881E1-0FE9-440D-B02E-FD13B83CA145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0" r="9822" b="-1"/>
          <a:stretch/>
        </p:blipFill>
        <p:spPr bwMode="auto">
          <a:xfrm>
            <a:off x="607848" y="609601"/>
            <a:ext cx="6946288" cy="56387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7325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D56FB4FF-5018-4419-B8D4-4985AD79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fi-FI" dirty="0">
                <a:solidFill>
                  <a:srgbClr val="EBEBEB"/>
                </a:solidFill>
              </a:rPr>
              <a:t>Autojen toiminta koodissa</a:t>
            </a:r>
            <a:endParaRPr lang="en-GB" dirty="0">
              <a:solidFill>
                <a:srgbClr val="EBEB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Sisällön paikkamerkki 2">
            <a:extLst>
              <a:ext uri="{FF2B5EF4-FFF2-40B4-BE49-F238E27FC236}">
                <a16:creationId xmlns:a16="http://schemas.microsoft.com/office/drawing/2014/main" id="{0DE5EA0D-99EC-4ACC-ACBA-3C08BEA3EC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231605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0949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1CF2778-EB97-4071-8213-95F1E7B5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fi-FI" sz="2000" dirty="0">
                <a:solidFill>
                  <a:srgbClr val="EBEBEB"/>
                </a:solidFill>
              </a:rPr>
              <a:t>Tutkimusongelmat</a:t>
            </a:r>
            <a:br>
              <a:rPr lang="fi-FI" sz="4400" dirty="0">
                <a:solidFill>
                  <a:srgbClr val="EBEBEB"/>
                </a:solidFill>
              </a:rPr>
            </a:br>
            <a:r>
              <a:rPr lang="fi-FI" sz="4400" dirty="0">
                <a:solidFill>
                  <a:srgbClr val="EBEBEB"/>
                </a:solidFill>
              </a:rPr>
              <a:t>Visualisointityökalu</a:t>
            </a:r>
            <a:endParaRPr lang="en-GB" dirty="0"/>
          </a:p>
        </p:txBody>
      </p:sp>
      <p:graphicFrame>
        <p:nvGraphicFramePr>
          <p:cNvPr id="5" name="Sisällön paikkamerkki 2">
            <a:extLst>
              <a:ext uri="{FF2B5EF4-FFF2-40B4-BE49-F238E27FC236}">
                <a16:creationId xmlns:a16="http://schemas.microsoft.com/office/drawing/2014/main" id="{E59235DC-0C21-4EDF-B992-BCAFA2F784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590080"/>
              </p:ext>
            </p:extLst>
          </p:nvPr>
        </p:nvGraphicFramePr>
        <p:xfrm>
          <a:off x="646111" y="4085438"/>
          <a:ext cx="9404352" cy="2198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isällön paikkamerkki 2">
            <a:extLst>
              <a:ext uri="{FF2B5EF4-FFF2-40B4-BE49-F238E27FC236}">
                <a16:creationId xmlns:a16="http://schemas.microsoft.com/office/drawing/2014/main" id="{BA687FC3-B05F-4BCA-A472-84ACA8B5B174}"/>
              </a:ext>
            </a:extLst>
          </p:cNvPr>
          <p:cNvSpPr txBox="1">
            <a:spLocks/>
          </p:cNvSpPr>
          <p:nvPr/>
        </p:nvSpPr>
        <p:spPr>
          <a:xfrm>
            <a:off x="648456" y="2323750"/>
            <a:ext cx="8168373" cy="2491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90000"/>
              </a:lnSpc>
              <a:buFont typeface="Wingdings 3" charset="2"/>
              <a:buNone/>
            </a:pPr>
            <a:r>
              <a:rPr lang="fi-FI" sz="1900" dirty="0"/>
              <a:t>Jotta voisimme mitata ja arvioida tekoälyn käyttäytymisen muutoksia, meidän tulisi luoda analyysiä varten erillinen visualisointityökalu</a:t>
            </a:r>
          </a:p>
          <a:p>
            <a:pPr marL="0" indent="0">
              <a:lnSpc>
                <a:spcPct val="90000"/>
              </a:lnSpc>
              <a:buFont typeface="Wingdings 3" charset="2"/>
              <a:buNone/>
            </a:pPr>
            <a:r>
              <a:rPr lang="fi-FI" sz="1900" dirty="0" err="1"/>
              <a:t>Dataloaderin</a:t>
            </a:r>
            <a:r>
              <a:rPr lang="fi-FI" sz="1900" dirty="0"/>
              <a:t> toiminnan tulisi koostua kolmesta osasta:</a:t>
            </a:r>
          </a:p>
        </p:txBody>
      </p:sp>
    </p:spTree>
    <p:extLst>
      <p:ext uri="{BB962C8B-B14F-4D97-AF65-F5344CB8AC3E}">
        <p14:creationId xmlns:p14="http://schemas.microsoft.com/office/powerpoint/2010/main" val="305813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EBEBEB"/>
                </a:solidFill>
              </a:rPr>
              <a:t>Toimeksiantaja</a:t>
            </a:r>
            <a:br>
              <a:rPr lang="fi-FI">
                <a:solidFill>
                  <a:srgbClr val="EBEBEB"/>
                </a:solidFill>
              </a:rPr>
            </a:br>
            <a:r>
              <a:rPr lang="fi-FI">
                <a:solidFill>
                  <a:srgbClr val="EBEBEB"/>
                </a:solidFill>
              </a:rPr>
              <a:t>Astalo Games Oy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D411DB-4C4A-4E1E-BB61-5966F43111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419563"/>
              </p:ext>
            </p:extLst>
          </p:nvPr>
        </p:nvGraphicFramePr>
        <p:xfrm>
          <a:off x="648930" y="2438400"/>
          <a:ext cx="61881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Kuva 5">
            <a:extLst>
              <a:ext uri="{FF2B5EF4-FFF2-40B4-BE49-F238E27FC236}">
                <a16:creationId xmlns:a16="http://schemas.microsoft.com/office/drawing/2014/main" id="{6439CDFE-1F9D-4FF9-B1BA-9B8FE9B5AA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731" y="1521151"/>
            <a:ext cx="4702668" cy="470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07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44F94E5-2E29-4277-817C-D68716F4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Visualisointityökalu</a:t>
            </a:r>
            <a:br>
              <a:rPr lang="fi-FI" dirty="0"/>
            </a:br>
            <a:r>
              <a:rPr lang="fi-FI" sz="2800" dirty="0"/>
              <a:t>Tietokannan rakenne</a:t>
            </a:r>
            <a:endParaRPr lang="en-GB" sz="2800" dirty="0"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F28A7FB9-3DFB-4405-B0DB-C489C7A3772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46112" y="1937858"/>
            <a:ext cx="10736886" cy="463385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2083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A5574A2-C35C-45AA-B740-E67097DF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Visualisointityökalu</a:t>
            </a:r>
            <a:br>
              <a:rPr lang="fi-FI" dirty="0"/>
            </a:br>
            <a:r>
              <a:rPr lang="fi-FI" sz="2800" dirty="0"/>
              <a:t>Tiedon kerääminen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C247C5A-3FE8-48D0-B855-8B6AA6BA9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Pelaajien tietojen kerääminen vaatii kaksi komponenttia, jotka tallentavat peliobjektien reaaliaikaista sijaintietoa kolmiulotteisessa tilassa</a:t>
            </a:r>
          </a:p>
          <a:p>
            <a:r>
              <a:rPr lang="fi-FI" dirty="0"/>
              <a:t>Tiedon keräämisestä vastaavat skriptat: </a:t>
            </a:r>
          </a:p>
          <a:p>
            <a:pPr lvl="1"/>
            <a:r>
              <a:rPr lang="fi-FI" sz="2000" dirty="0" err="1"/>
              <a:t>DataCollector</a:t>
            </a:r>
            <a:r>
              <a:rPr lang="fi-FI" sz="2000" dirty="0"/>
              <a:t> (auto-objektissa)</a:t>
            </a:r>
          </a:p>
          <a:p>
            <a:pPr lvl="1"/>
            <a:r>
              <a:rPr lang="fi-FI" sz="2000" dirty="0" err="1"/>
              <a:t>DBCollector</a:t>
            </a:r>
            <a:r>
              <a:rPr lang="fi-FI" sz="2000" dirty="0"/>
              <a:t> (pelissä)</a:t>
            </a:r>
          </a:p>
          <a:p>
            <a:pPr marL="457200" lvl="1" indent="0">
              <a:buNone/>
            </a:pPr>
            <a:endParaRPr lang="fi-FI" sz="2000" dirty="0"/>
          </a:p>
          <a:p>
            <a:r>
              <a:rPr lang="fi-FI" dirty="0"/>
              <a:t>Tieto kerätään puskuriin ja lähetetään tietokantaan, kun pelisessio päättyy</a:t>
            </a:r>
          </a:p>
          <a:p>
            <a:pPr lvl="1"/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5416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9D1AC3E-E4DD-466A-8351-D31F144DF43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294263" y="643467"/>
            <a:ext cx="7603473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7823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D26561D0-8E05-4FBB-AF0B-D54DABBC3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i-FI" sz="3300">
                <a:solidFill>
                  <a:srgbClr val="EBEBEB"/>
                </a:solidFill>
              </a:rPr>
              <a:t>Visualisointityökalu</a:t>
            </a:r>
            <a:br>
              <a:rPr lang="fi-FI" sz="3300">
                <a:solidFill>
                  <a:srgbClr val="EBEBEB"/>
                </a:solidFill>
              </a:rPr>
            </a:br>
            <a:r>
              <a:rPr lang="fi-FI" sz="3300">
                <a:solidFill>
                  <a:srgbClr val="EBEBEB"/>
                </a:solidFill>
              </a:rPr>
              <a:t>Tiedon visualisointi</a:t>
            </a:r>
            <a:endParaRPr lang="en-GB" sz="3300">
              <a:solidFill>
                <a:srgbClr val="EBEBEB"/>
              </a:solidFill>
            </a:endParaRP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9DDD6CE-EC61-4B29-9167-AEA908C3E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EBEBEB"/>
                </a:solidFill>
              </a:rPr>
              <a:t>Tiedon visualisointia varten tarvitaan käyttöliittymä, jolla voidaan määrittää tiedot ja parametrit, jotka halutaan piirtää</a:t>
            </a:r>
            <a:endParaRPr lang="en-GB">
              <a:solidFill>
                <a:srgbClr val="EBEBEB"/>
              </a:solidFill>
            </a:endParaRPr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5E3F8A6C-9E16-4248-BBB3-98D57B78FC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271" y="316194"/>
            <a:ext cx="5668464" cy="625552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4207006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4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23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7C9E695-C952-45FD-A5E8-60A666178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12" y="794758"/>
            <a:ext cx="11237976" cy="521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09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DB91243-5787-435E-95C4-07A64AF79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Havainnot Visualisointityökalun avulla</a:t>
            </a:r>
            <a:br>
              <a:rPr lang="fi-FI" sz="2800" dirty="0"/>
            </a:br>
            <a:r>
              <a:rPr lang="fi-FI" sz="4400" dirty="0"/>
              <a:t>Heiluri-efekti ja huono ennakointi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1C250C5-9D39-4C50-BF02-FFC92702E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Tekoälyn agenttien ohjaamat autot valitsevat siis </a:t>
            </a:r>
            <a:r>
              <a:rPr lang="fi-FI" dirty="0" err="1"/>
              <a:t>Waypoint</a:t>
            </a:r>
            <a:r>
              <a:rPr lang="fi-FI" dirty="0"/>
              <a:t> </a:t>
            </a:r>
            <a:r>
              <a:rPr lang="fi-FI" dirty="0" err="1"/>
              <a:t>Circuitin</a:t>
            </a:r>
            <a:r>
              <a:rPr lang="fi-FI" dirty="0"/>
              <a:t> sisältä tähtäyspisteitä, joita kohti nämä yrittävät tähdätä ajosuuntansa</a:t>
            </a:r>
          </a:p>
          <a:p>
            <a:r>
              <a:rPr lang="fi-FI" dirty="0"/>
              <a:t>Projektin lähtötilanteessa tämä ns. tähtäysetäisyys oli lyhyt ja vakioarvoinen</a:t>
            </a:r>
          </a:p>
          <a:p>
            <a:r>
              <a:rPr lang="fi-FI" dirty="0"/>
              <a:t>Tämä tuotti kuminauhamaista heiluriliikettä tekoälyn ajokäyttäytymisessä</a:t>
            </a:r>
          </a:p>
          <a:p>
            <a:r>
              <a:rPr lang="fi-FI" dirty="0"/>
              <a:t>Muuttamalla mainittua vakioarvoa ohjelmistokoodin sisällä, heiluriliike vähentyi ja ajokäyttäytyminen oli ihmismäisempää</a:t>
            </a:r>
          </a:p>
          <a:p>
            <a:r>
              <a:rPr lang="fi-FI" dirty="0"/>
              <a:t>Tämä ratkaisu koitui kuitenkin ongelmaksi, koska se aiheutti ulosajoja jyrkissä käännöksissä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0510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4E402E0-C0B6-42FA-8F12-1C777735B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Ennakoivan ajokäyttäytymisen implementointi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2E2F66A-8F5A-4198-854B-08E163101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Koska tähtäyspisteen vakioarvon muuttaminen aiheutti ulosajoja, meidän piti kehittää jokin tapa muuttaa vakioarvoa lennossa.</a:t>
            </a:r>
          </a:p>
          <a:p>
            <a:r>
              <a:rPr lang="fi-FI" dirty="0"/>
              <a:t>Yritimme tehdä ennakoinnista </a:t>
            </a:r>
            <a:r>
              <a:rPr lang="fi-FI" u="sng" dirty="0"/>
              <a:t>dynaamista</a:t>
            </a:r>
            <a:r>
              <a:rPr lang="fi-FI" dirty="0"/>
              <a:t>, mutta päädyimme puoli-dynaamiseen.</a:t>
            </a:r>
          </a:p>
          <a:p>
            <a:r>
              <a:rPr lang="fi-FI" dirty="0"/>
              <a:t>Puoli-dynaaminen ennakointi hyödyntää olemassa olevaa </a:t>
            </a:r>
            <a:r>
              <a:rPr lang="fi-FI" dirty="0" err="1"/>
              <a:t>Waypoint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rataa ja käskyportteja.</a:t>
            </a:r>
          </a:p>
          <a:p>
            <a:r>
              <a:rPr lang="fi-FI" dirty="0"/>
              <a:t>Tähtäyspistettä muutetaan käskyporteissa, eli tekoäly on testattava useaan kertaan </a:t>
            </a:r>
            <a:r>
              <a:rPr lang="fi-FI" dirty="0" err="1"/>
              <a:t>mappaus</a:t>
            </a:r>
            <a:r>
              <a:rPr lang="fi-FI" dirty="0"/>
              <a:t> muutoksien jälkeen. </a:t>
            </a:r>
          </a:p>
        </p:txBody>
      </p:sp>
    </p:spTree>
    <p:extLst>
      <p:ext uri="{BB962C8B-B14F-4D97-AF65-F5344CB8AC3E}">
        <p14:creationId xmlns:p14="http://schemas.microsoft.com/office/powerpoint/2010/main" val="413155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18FD6F9-0303-4033-B390-18522DA74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fi-FI" dirty="0"/>
              <a:t>Ennakoinnin korjaaminen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DFBEE1-1788-4161-859D-418E7FC3E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i-FI" sz="4800" i="1" dirty="0"/>
              <a:t>D = sm + l</a:t>
            </a:r>
            <a:r>
              <a:rPr lang="fi-FI" sz="4800" dirty="0"/>
              <a:t>	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sz="2400" dirty="0"/>
              <a:t>D = Muodostettava tähtäysetäisyys</a:t>
            </a:r>
          </a:p>
          <a:p>
            <a:pPr marL="0" indent="0">
              <a:buNone/>
            </a:pPr>
            <a:r>
              <a:rPr lang="fi-FI" sz="2400" dirty="0"/>
              <a:t>s = auton hetkellinen nopeus</a:t>
            </a:r>
          </a:p>
          <a:p>
            <a:pPr marL="0" indent="0">
              <a:buNone/>
            </a:pPr>
            <a:r>
              <a:rPr lang="fi-FI" sz="2400" dirty="0"/>
              <a:t>m = Valittu kerroin</a:t>
            </a:r>
          </a:p>
          <a:p>
            <a:pPr marL="0" indent="0">
              <a:buNone/>
            </a:pPr>
            <a:r>
              <a:rPr lang="fi-FI" sz="2400" dirty="0"/>
              <a:t>l = tähtäysetäisyyteen lisättävä arvo yksikköinä</a:t>
            </a:r>
          </a:p>
          <a:p>
            <a:endParaRPr lang="en-US" dirty="0"/>
          </a:p>
        </p:txBody>
      </p:sp>
      <p:pic>
        <p:nvPicPr>
          <p:cNvPr id="7" name="Sisällön paikkamerkki 3">
            <a:extLst>
              <a:ext uri="{FF2B5EF4-FFF2-40B4-BE49-F238E27FC236}">
                <a16:creationId xmlns:a16="http://schemas.microsoft.com/office/drawing/2014/main" id="{2D8D8D27-B98E-40B6-AF12-84F95FC2832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16" y="2309884"/>
            <a:ext cx="5451627" cy="368084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1755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BC29BFC-259A-4383-888F-1C136D43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Havainnoinnit visualisointityökalun avulla</a:t>
            </a:r>
            <a:br>
              <a:rPr lang="fi-FI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r>
              <a:rPr lang="fi-FI" sz="4400" dirty="0">
                <a:solidFill>
                  <a:schemeClr val="tx1"/>
                </a:solidFill>
              </a:rPr>
              <a:t>Kaavamaiset ajoreitit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86505E4-72C7-49D9-8A86-4F4500C40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sz="2400" dirty="0"/>
              <a:t>Huomattiin, että tekoälyn agenttien ajamilla linjoilla ei ollut juuri minkäänlaista variaatiota tai hajontaa</a:t>
            </a:r>
          </a:p>
          <a:p>
            <a:pPr lvl="1"/>
            <a:r>
              <a:rPr lang="fi-FI" sz="2400" dirty="0"/>
              <a:t>	Tämä vahvistaa entisestään robottimaista/    	kaavamaista käytöstä</a:t>
            </a:r>
          </a:p>
          <a:p>
            <a:r>
              <a:rPr lang="fi-FI" sz="2400" dirty="0"/>
              <a:t>Täytyisi keksiä keino, jonka avulla tekoälyn agenttien ajolinjoihin ja kisojen sijoituksiin voitaisiin luoda satunnaisuutta</a:t>
            </a:r>
          </a:p>
        </p:txBody>
      </p:sp>
    </p:spTree>
    <p:extLst>
      <p:ext uri="{BB962C8B-B14F-4D97-AF65-F5344CB8AC3E}">
        <p14:creationId xmlns:p14="http://schemas.microsoft.com/office/powerpoint/2010/main" val="2757500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D8E1A47C-60E1-422D-8752-5382D83B34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7289" y="324740"/>
            <a:ext cx="11485547" cy="625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9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EBEBEB"/>
                </a:solidFill>
              </a:rPr>
              <a:t>Street Heat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17F6A7F-CE40-4D8F-B563-50A4526D34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87" y="1555335"/>
            <a:ext cx="7267717" cy="4112777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674E5A-543E-4F5E-B942-DE34E14372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9471670"/>
              </p:ext>
            </p:extLst>
          </p:nvPr>
        </p:nvGraphicFramePr>
        <p:xfrm>
          <a:off x="648930" y="2438400"/>
          <a:ext cx="61881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0105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9C944D3-D395-45CF-8543-38802940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Tekotyperyyden implementointi</a:t>
            </a:r>
            <a:endParaRPr lang="en-GB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7597B09E-A368-4931-86DE-1600FD7F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32248"/>
            <a:ext cx="8946541" cy="4616152"/>
          </a:xfrm>
        </p:spPr>
        <p:txBody>
          <a:bodyPr>
            <a:normAutofit/>
          </a:bodyPr>
          <a:lstStyle/>
          <a:p>
            <a:r>
              <a:rPr lang="fi-FI" dirty="0"/>
              <a:t>Haluttiin tekoälyn agenttien ajokäyttäytymiseen satunnaisuutta</a:t>
            </a:r>
          </a:p>
          <a:p>
            <a:r>
              <a:rPr lang="fi-FI" dirty="0"/>
              <a:t>Tämä Voitaisiin toteuttaa rakentamalla sen toiminnan sisään inhimillistä käyttäytymistä simuloivia virheitä</a:t>
            </a:r>
          </a:p>
          <a:p>
            <a:r>
              <a:rPr lang="fi-FI" dirty="0"/>
              <a:t>Tekotyperät piirteet toteutettiin </a:t>
            </a:r>
            <a:r>
              <a:rPr lang="fi-FI" u="sng" dirty="0"/>
              <a:t>kahden</a:t>
            </a:r>
            <a:r>
              <a:rPr lang="fi-FI" dirty="0"/>
              <a:t> erilaisen tekijän pohjalle</a:t>
            </a:r>
          </a:p>
          <a:p>
            <a:pPr lvl="1"/>
            <a:r>
              <a:rPr lang="fi-FI" sz="2000" b="1" dirty="0"/>
              <a:t>Virhetasot</a:t>
            </a:r>
          </a:p>
          <a:p>
            <a:pPr lvl="2"/>
            <a:r>
              <a:rPr lang="fi-FI" sz="2000" i="1" dirty="0" err="1"/>
              <a:t>MajorError</a:t>
            </a:r>
            <a:r>
              <a:rPr lang="fi-FI" sz="2000" i="1" dirty="0"/>
              <a:t>, </a:t>
            </a:r>
            <a:r>
              <a:rPr lang="fi-FI" sz="2000" i="1" dirty="0" err="1"/>
              <a:t>MinorError</a:t>
            </a:r>
            <a:r>
              <a:rPr lang="fi-FI" sz="2000" i="1" dirty="0"/>
              <a:t>, </a:t>
            </a:r>
            <a:r>
              <a:rPr lang="fi-FI" sz="2000" i="1" dirty="0" err="1"/>
              <a:t>MiniError</a:t>
            </a:r>
            <a:endParaRPr lang="fi-FI" sz="2000" i="1" dirty="0"/>
          </a:p>
          <a:p>
            <a:pPr lvl="1"/>
            <a:r>
              <a:rPr lang="fi-FI" sz="2000" b="1" dirty="0"/>
              <a:t>Virhetyypit</a:t>
            </a:r>
          </a:p>
          <a:p>
            <a:pPr lvl="2"/>
            <a:r>
              <a:rPr lang="fi-FI" sz="2000" dirty="0"/>
              <a:t>Ohjauksen heikentäminen</a:t>
            </a:r>
          </a:p>
          <a:p>
            <a:pPr lvl="2"/>
            <a:r>
              <a:rPr lang="fi-FI" sz="2000" dirty="0"/>
              <a:t>Jarrutusmahdollisuuden estäminen</a:t>
            </a:r>
          </a:p>
          <a:p>
            <a:pPr lvl="2"/>
            <a:r>
              <a:rPr lang="fi-FI" sz="2000" dirty="0"/>
              <a:t>Käskyporttien sivuuttaminen</a:t>
            </a:r>
          </a:p>
        </p:txBody>
      </p:sp>
    </p:spTree>
    <p:extLst>
      <p:ext uri="{BB962C8B-B14F-4D97-AF65-F5344CB8AC3E}">
        <p14:creationId xmlns:p14="http://schemas.microsoft.com/office/powerpoint/2010/main" val="4172199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11EFD61-933E-4FE0-A428-C221B47B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2400" dirty="0"/>
              <a:t>Tekotyperyyden implementointi</a:t>
            </a:r>
            <a:br>
              <a:rPr lang="fi-FI" dirty="0"/>
            </a:br>
            <a:r>
              <a:rPr lang="fi-FI" dirty="0"/>
              <a:t>Virhetasot</a:t>
            </a:r>
            <a:endParaRPr lang="en-GB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7059C01-1566-4DD6-9C0F-99200A05E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sz="2000" b="1" dirty="0" err="1"/>
              <a:t>MajorError</a:t>
            </a:r>
            <a:r>
              <a:rPr lang="en-GB" sz="2000" b="1" dirty="0"/>
              <a:t> </a:t>
            </a:r>
            <a:r>
              <a:rPr lang="en-GB" sz="2000" dirty="0"/>
              <a:t>on </a:t>
            </a:r>
            <a:r>
              <a:rPr lang="en-GB" sz="2000" dirty="0" err="1"/>
              <a:t>virhe</a:t>
            </a:r>
            <a:r>
              <a:rPr lang="en-GB" sz="2000" dirty="0"/>
              <a:t>, </a:t>
            </a:r>
            <a:r>
              <a:rPr lang="en-GB" sz="2000" dirty="0" err="1"/>
              <a:t>jonka</a:t>
            </a:r>
            <a:r>
              <a:rPr lang="en-GB" sz="2000" dirty="0"/>
              <a:t> </a:t>
            </a:r>
            <a:r>
              <a:rPr lang="en-GB" sz="2000" dirty="0" err="1"/>
              <a:t>aikana</a:t>
            </a:r>
            <a:r>
              <a:rPr lang="en-GB" sz="2000" dirty="0"/>
              <a:t> </a:t>
            </a:r>
            <a:r>
              <a:rPr lang="en-GB" sz="2000" dirty="0" err="1"/>
              <a:t>tekoälyn</a:t>
            </a:r>
            <a:r>
              <a:rPr lang="en-GB" sz="2000" dirty="0"/>
              <a:t> </a:t>
            </a:r>
            <a:r>
              <a:rPr lang="en-GB" sz="2000" dirty="0" err="1"/>
              <a:t>agentti</a:t>
            </a:r>
            <a:r>
              <a:rPr lang="en-GB" sz="2000" dirty="0"/>
              <a:t> </a:t>
            </a:r>
            <a:r>
              <a:rPr lang="en-GB" sz="2000" dirty="0" err="1"/>
              <a:t>voi</a:t>
            </a:r>
            <a:r>
              <a:rPr lang="en-GB" sz="2000" dirty="0"/>
              <a:t> </a:t>
            </a:r>
            <a:r>
              <a:rPr lang="en-GB" sz="2000" dirty="0" err="1"/>
              <a:t>tehdä</a:t>
            </a:r>
            <a:r>
              <a:rPr lang="en-GB" sz="2000" dirty="0"/>
              <a:t> </a:t>
            </a:r>
            <a:r>
              <a:rPr lang="en-GB" sz="2000" dirty="0" err="1"/>
              <a:t>hyvin</a:t>
            </a:r>
            <a:r>
              <a:rPr lang="en-GB" sz="2000" dirty="0"/>
              <a:t> </a:t>
            </a:r>
            <a:r>
              <a:rPr lang="en-GB" sz="2000" dirty="0" err="1"/>
              <a:t>merkittäviä</a:t>
            </a:r>
            <a:r>
              <a:rPr lang="en-GB" sz="2000" dirty="0"/>
              <a:t> </a:t>
            </a:r>
            <a:r>
              <a:rPr lang="en-GB" sz="2000" dirty="0" err="1"/>
              <a:t>ja</a:t>
            </a:r>
            <a:r>
              <a:rPr lang="en-GB" sz="2000" dirty="0"/>
              <a:t> </a:t>
            </a:r>
            <a:r>
              <a:rPr lang="en-GB" sz="2000" dirty="0" err="1"/>
              <a:t>usein</a:t>
            </a:r>
            <a:r>
              <a:rPr lang="en-GB" sz="2000" dirty="0"/>
              <a:t> </a:t>
            </a:r>
            <a:r>
              <a:rPr lang="en-GB" sz="2000" dirty="0" err="1"/>
              <a:t>tuhoisia</a:t>
            </a:r>
            <a:r>
              <a:rPr lang="en-GB" sz="2000" dirty="0"/>
              <a:t> </a:t>
            </a:r>
            <a:r>
              <a:rPr lang="en-GB" sz="2000" dirty="0" err="1"/>
              <a:t>virheitä</a:t>
            </a:r>
            <a:r>
              <a:rPr lang="en-GB" sz="2000" dirty="0"/>
              <a:t>. </a:t>
            </a:r>
            <a:r>
              <a:rPr lang="en-GB" sz="2000" dirty="0" err="1"/>
              <a:t>Tähän</a:t>
            </a:r>
            <a:r>
              <a:rPr lang="en-GB" sz="2000" dirty="0"/>
              <a:t> </a:t>
            </a:r>
            <a:r>
              <a:rPr lang="en-GB" sz="2000" dirty="0" err="1"/>
              <a:t>tilaan</a:t>
            </a:r>
            <a:r>
              <a:rPr lang="en-GB" sz="2000" dirty="0"/>
              <a:t> </a:t>
            </a:r>
            <a:r>
              <a:rPr lang="en-GB" sz="2000" dirty="0" err="1"/>
              <a:t>ajautuminen</a:t>
            </a:r>
            <a:r>
              <a:rPr lang="en-GB" sz="2000" dirty="0"/>
              <a:t> on </a:t>
            </a:r>
            <a:r>
              <a:rPr lang="en-GB" sz="2000" dirty="0" err="1"/>
              <a:t>kuitenkin</a:t>
            </a:r>
            <a:r>
              <a:rPr lang="en-GB" sz="2000" dirty="0"/>
              <a:t> </a:t>
            </a:r>
            <a:r>
              <a:rPr lang="en-GB" sz="2000" dirty="0" err="1"/>
              <a:t>harvinaista</a:t>
            </a:r>
            <a:endParaRPr lang="en-GB" sz="2000" b="1" dirty="0"/>
          </a:p>
          <a:p>
            <a:pPr lvl="1"/>
            <a:r>
              <a:rPr lang="en-GB" sz="2000" b="1" dirty="0" err="1"/>
              <a:t>MinorError</a:t>
            </a:r>
            <a:r>
              <a:rPr lang="en-GB" sz="2000" dirty="0"/>
              <a:t> </a:t>
            </a:r>
            <a:r>
              <a:rPr lang="en-GB" sz="2000" dirty="0" err="1"/>
              <a:t>toimii</a:t>
            </a:r>
            <a:r>
              <a:rPr lang="en-GB" sz="2000" dirty="0"/>
              <a:t> </a:t>
            </a:r>
            <a:r>
              <a:rPr lang="en-GB" sz="2000" dirty="0" err="1"/>
              <a:t>kuten</a:t>
            </a:r>
            <a:r>
              <a:rPr lang="en-GB" sz="2000" dirty="0"/>
              <a:t> </a:t>
            </a:r>
            <a:r>
              <a:rPr lang="en-GB" sz="2000" dirty="0" err="1"/>
              <a:t>MajorError</a:t>
            </a:r>
            <a:r>
              <a:rPr lang="en-GB" sz="2000" dirty="0"/>
              <a:t>, </a:t>
            </a:r>
            <a:r>
              <a:rPr lang="en-GB" sz="2000" dirty="0" err="1"/>
              <a:t>mutta</a:t>
            </a:r>
            <a:r>
              <a:rPr lang="en-GB" sz="2000" dirty="0"/>
              <a:t> </a:t>
            </a:r>
            <a:r>
              <a:rPr lang="en-GB" sz="2000" dirty="0" err="1"/>
              <a:t>sen</a:t>
            </a:r>
            <a:r>
              <a:rPr lang="en-GB" sz="2000" dirty="0"/>
              <a:t> </a:t>
            </a:r>
            <a:r>
              <a:rPr lang="en-GB" sz="2000" dirty="0" err="1"/>
              <a:t>sisältämät</a:t>
            </a:r>
            <a:r>
              <a:rPr lang="en-GB" sz="2000" dirty="0"/>
              <a:t> </a:t>
            </a:r>
            <a:r>
              <a:rPr lang="en-GB" sz="2000" dirty="0" err="1"/>
              <a:t>virheet</a:t>
            </a:r>
            <a:r>
              <a:rPr lang="en-GB" sz="2000" dirty="0"/>
              <a:t> </a:t>
            </a:r>
            <a:r>
              <a:rPr lang="en-GB" sz="2000" dirty="0" err="1"/>
              <a:t>ovat</a:t>
            </a:r>
            <a:r>
              <a:rPr lang="en-GB" sz="2000" dirty="0"/>
              <a:t> </a:t>
            </a:r>
            <a:r>
              <a:rPr lang="en-GB" sz="2000" dirty="0" err="1"/>
              <a:t>voimakkuudeltaan</a:t>
            </a:r>
            <a:r>
              <a:rPr lang="en-GB" sz="2000" dirty="0"/>
              <a:t> </a:t>
            </a:r>
            <a:r>
              <a:rPr lang="en-GB" sz="2000" dirty="0" err="1"/>
              <a:t>pienempiä</a:t>
            </a:r>
            <a:r>
              <a:rPr lang="en-GB" sz="2000" dirty="0"/>
              <a:t>. Ne </a:t>
            </a:r>
            <a:r>
              <a:rPr lang="en-GB" sz="2000" dirty="0" err="1"/>
              <a:t>tapahtuvat</a:t>
            </a:r>
            <a:r>
              <a:rPr lang="en-GB" sz="2000" dirty="0"/>
              <a:t> </a:t>
            </a:r>
            <a:r>
              <a:rPr lang="en-GB" sz="2000" dirty="0" err="1"/>
              <a:t>kuitenkin</a:t>
            </a:r>
            <a:r>
              <a:rPr lang="en-GB" sz="2000" dirty="0"/>
              <a:t> </a:t>
            </a:r>
            <a:r>
              <a:rPr lang="en-GB" sz="2000" dirty="0" err="1"/>
              <a:t>useammin</a:t>
            </a:r>
            <a:r>
              <a:rPr lang="en-GB" sz="2000" dirty="0"/>
              <a:t>.</a:t>
            </a:r>
            <a:endParaRPr lang="en-GB" sz="2000" b="1" dirty="0"/>
          </a:p>
          <a:p>
            <a:pPr lvl="1"/>
            <a:r>
              <a:rPr lang="en-GB" sz="2000" b="1" dirty="0" err="1"/>
              <a:t>MiniError</a:t>
            </a:r>
            <a:r>
              <a:rPr lang="en-GB" sz="2000" dirty="0"/>
              <a:t> </a:t>
            </a:r>
            <a:r>
              <a:rPr lang="en-GB" sz="2000" dirty="0" err="1"/>
              <a:t>tuo</a:t>
            </a:r>
            <a:r>
              <a:rPr lang="en-GB" sz="2000" dirty="0"/>
              <a:t> </a:t>
            </a:r>
            <a:r>
              <a:rPr lang="en-GB" sz="2000" dirty="0" err="1"/>
              <a:t>ainoastaan</a:t>
            </a:r>
            <a:r>
              <a:rPr lang="en-GB" sz="2000" dirty="0"/>
              <a:t> </a:t>
            </a:r>
            <a:r>
              <a:rPr lang="en-GB" sz="2000" dirty="0" err="1"/>
              <a:t>pientä</a:t>
            </a:r>
            <a:r>
              <a:rPr lang="en-GB" sz="2000" dirty="0"/>
              <a:t> </a:t>
            </a:r>
            <a:r>
              <a:rPr lang="en-GB" sz="2000" dirty="0" err="1"/>
              <a:t>ajoreitin</a:t>
            </a:r>
            <a:r>
              <a:rPr lang="en-GB" sz="2000" dirty="0"/>
              <a:t> </a:t>
            </a:r>
            <a:r>
              <a:rPr lang="en-GB" sz="2000" dirty="0" err="1"/>
              <a:t>valintaa</a:t>
            </a:r>
            <a:r>
              <a:rPr lang="en-GB" sz="2000" dirty="0"/>
              <a:t> </a:t>
            </a:r>
            <a:r>
              <a:rPr lang="en-GB" sz="2000" dirty="0" err="1"/>
              <a:t>satunnaistavia</a:t>
            </a:r>
            <a:r>
              <a:rPr lang="en-GB" sz="2000" dirty="0"/>
              <a:t> </a:t>
            </a:r>
            <a:r>
              <a:rPr lang="en-GB" sz="2000" dirty="0" err="1"/>
              <a:t>muutoksia</a:t>
            </a:r>
            <a:r>
              <a:rPr lang="en-GB" sz="2000" dirty="0"/>
              <a:t> </a:t>
            </a:r>
            <a:r>
              <a:rPr lang="en-GB" sz="2000" dirty="0" err="1"/>
              <a:t>ja</a:t>
            </a:r>
            <a:r>
              <a:rPr lang="en-GB" sz="2000" dirty="0"/>
              <a:t> </a:t>
            </a:r>
            <a:r>
              <a:rPr lang="en-GB" sz="2000" dirty="0" err="1"/>
              <a:t>tämä</a:t>
            </a:r>
            <a:r>
              <a:rPr lang="en-GB" sz="2000" dirty="0"/>
              <a:t> </a:t>
            </a:r>
            <a:r>
              <a:rPr lang="en-GB" sz="2000" dirty="0" err="1"/>
              <a:t>virhetila</a:t>
            </a:r>
            <a:r>
              <a:rPr lang="en-GB" sz="2000" dirty="0"/>
              <a:t> on </a:t>
            </a:r>
            <a:r>
              <a:rPr lang="en-GB" sz="2000" dirty="0" err="1"/>
              <a:t>päällä</a:t>
            </a:r>
            <a:r>
              <a:rPr lang="en-GB" sz="2000" dirty="0"/>
              <a:t> </a:t>
            </a:r>
            <a:r>
              <a:rPr lang="en-GB" sz="2000" dirty="0" err="1"/>
              <a:t>jokaisen</a:t>
            </a:r>
            <a:r>
              <a:rPr lang="en-GB" sz="2000" dirty="0"/>
              <a:t> </a:t>
            </a:r>
            <a:r>
              <a:rPr lang="en-GB" sz="2000" dirty="0" err="1"/>
              <a:t>tekoälyn</a:t>
            </a:r>
            <a:r>
              <a:rPr lang="en-GB" sz="2000" dirty="0"/>
              <a:t> </a:t>
            </a:r>
            <a:r>
              <a:rPr lang="en-GB" sz="2000" dirty="0" err="1"/>
              <a:t>agentin</a:t>
            </a:r>
            <a:r>
              <a:rPr lang="en-GB" sz="2000" dirty="0"/>
              <a:t> </a:t>
            </a:r>
            <a:r>
              <a:rPr lang="en-GB" sz="2000" dirty="0" err="1"/>
              <a:t>kohdalla</a:t>
            </a:r>
            <a:r>
              <a:rPr lang="en-GB" sz="2000" dirty="0"/>
              <a:t> 24/7, </a:t>
            </a:r>
            <a:r>
              <a:rPr lang="en-GB" sz="2000" dirty="0" err="1"/>
              <a:t>mikäli</a:t>
            </a:r>
            <a:r>
              <a:rPr lang="en-GB" sz="2000" dirty="0"/>
              <a:t> </a:t>
            </a:r>
            <a:r>
              <a:rPr lang="en-GB" sz="2000" dirty="0" err="1"/>
              <a:t>kyseisellä</a:t>
            </a:r>
            <a:r>
              <a:rPr lang="en-GB" sz="2000" dirty="0"/>
              <a:t> </a:t>
            </a:r>
            <a:r>
              <a:rPr lang="en-GB" sz="2000" dirty="0" err="1"/>
              <a:t>tekoälyn</a:t>
            </a:r>
            <a:r>
              <a:rPr lang="en-GB" sz="2000" dirty="0"/>
              <a:t> </a:t>
            </a:r>
            <a:r>
              <a:rPr lang="en-GB" sz="2000" dirty="0" err="1"/>
              <a:t>agentilla</a:t>
            </a:r>
            <a:r>
              <a:rPr lang="en-GB" sz="2000" dirty="0"/>
              <a:t> </a:t>
            </a:r>
            <a:r>
              <a:rPr lang="en-GB" sz="2000" dirty="0" err="1"/>
              <a:t>ei</a:t>
            </a:r>
            <a:r>
              <a:rPr lang="en-GB" sz="2000" dirty="0"/>
              <a:t> ole </a:t>
            </a:r>
            <a:r>
              <a:rPr lang="en-GB" sz="2000" dirty="0" err="1"/>
              <a:t>voimassa</a:t>
            </a:r>
            <a:r>
              <a:rPr lang="en-GB" sz="2000" dirty="0"/>
              <a:t> Major- tai Minor –</a:t>
            </a:r>
            <a:r>
              <a:rPr lang="en-GB" sz="2000" dirty="0" err="1"/>
              <a:t>tason</a:t>
            </a:r>
            <a:r>
              <a:rPr lang="en-GB" sz="2000" dirty="0"/>
              <a:t> </a:t>
            </a:r>
            <a:r>
              <a:rPr lang="en-GB" sz="2000" dirty="0" err="1"/>
              <a:t>virhetyyppiä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8769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7924171-CAA9-4BDC-B867-166196064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2400" dirty="0"/>
              <a:t>Tekotyperyyden implementointi</a:t>
            </a:r>
            <a:br>
              <a:rPr lang="fi-FI" dirty="0"/>
            </a:br>
            <a:r>
              <a:rPr lang="fi-FI" dirty="0"/>
              <a:t>Virhetyypit</a:t>
            </a:r>
            <a:endParaRPr lang="en-GB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F47995A-96DE-4DA8-A664-E643B3FE6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b="1" dirty="0" err="1"/>
              <a:t>Errortype.Steering</a:t>
            </a:r>
            <a:endParaRPr lang="fi-FI" b="1" dirty="0"/>
          </a:p>
          <a:p>
            <a:pPr lvl="1"/>
            <a:r>
              <a:rPr lang="fi-FI" dirty="0"/>
              <a:t>virhetyyppi, joka heikentää kääntämisen voimakkuutta</a:t>
            </a:r>
          </a:p>
          <a:p>
            <a:r>
              <a:rPr lang="fi-FI" b="1" dirty="0" err="1"/>
              <a:t>Errortype.BrakeClamp</a:t>
            </a:r>
            <a:endParaRPr lang="fi-FI" b="1" dirty="0"/>
          </a:p>
          <a:p>
            <a:pPr lvl="1"/>
            <a:r>
              <a:rPr lang="fi-FI" dirty="0"/>
              <a:t>Vähentää mahdollisen jarrutuksen voimakkuutta</a:t>
            </a:r>
            <a:endParaRPr lang="en-GB" dirty="0"/>
          </a:p>
          <a:p>
            <a:r>
              <a:rPr lang="en-GB" b="1" dirty="0" err="1"/>
              <a:t>Errortype.SkipPort</a:t>
            </a:r>
            <a:endParaRPr lang="en-GB" b="1" dirty="0"/>
          </a:p>
          <a:p>
            <a:pPr lvl="1"/>
            <a:r>
              <a:rPr lang="en-GB" dirty="0" err="1"/>
              <a:t>Voi</a:t>
            </a:r>
            <a:r>
              <a:rPr lang="en-GB" dirty="0"/>
              <a:t> </a:t>
            </a:r>
            <a:r>
              <a:rPr lang="en-GB" dirty="0" err="1"/>
              <a:t>tapahtua</a:t>
            </a:r>
            <a:r>
              <a:rPr lang="en-GB" dirty="0"/>
              <a:t> </a:t>
            </a:r>
            <a:r>
              <a:rPr lang="en-GB" dirty="0" err="1"/>
              <a:t>ainoastaan</a:t>
            </a:r>
            <a:r>
              <a:rPr lang="en-GB" dirty="0"/>
              <a:t>, </a:t>
            </a:r>
            <a:r>
              <a:rPr lang="en-GB" dirty="0" err="1"/>
              <a:t>jos</a:t>
            </a:r>
            <a:r>
              <a:rPr lang="en-GB" dirty="0"/>
              <a:t> </a:t>
            </a:r>
            <a:r>
              <a:rPr lang="en-GB" dirty="0" err="1"/>
              <a:t>tekoälyn</a:t>
            </a:r>
            <a:r>
              <a:rPr lang="en-GB" dirty="0"/>
              <a:t> </a:t>
            </a:r>
            <a:r>
              <a:rPr lang="en-GB" dirty="0" err="1"/>
              <a:t>agentti</a:t>
            </a:r>
            <a:r>
              <a:rPr lang="en-GB" dirty="0"/>
              <a:t> on </a:t>
            </a:r>
            <a:r>
              <a:rPr lang="en-GB" dirty="0" err="1"/>
              <a:t>MajorError</a:t>
            </a:r>
            <a:r>
              <a:rPr lang="en-GB" dirty="0"/>
              <a:t> –</a:t>
            </a:r>
            <a:r>
              <a:rPr lang="en-GB" dirty="0" err="1"/>
              <a:t>tilassa</a:t>
            </a:r>
            <a:r>
              <a:rPr lang="en-GB" dirty="0"/>
              <a:t>. </a:t>
            </a:r>
          </a:p>
          <a:p>
            <a:pPr lvl="1"/>
            <a:r>
              <a:rPr lang="en-GB" dirty="0" err="1"/>
              <a:t>Virhetilanteen</a:t>
            </a:r>
            <a:r>
              <a:rPr lang="en-GB" dirty="0"/>
              <a:t> </a:t>
            </a:r>
            <a:r>
              <a:rPr lang="en-GB" dirty="0" err="1"/>
              <a:t>aikana</a:t>
            </a:r>
            <a:r>
              <a:rPr lang="en-GB" dirty="0"/>
              <a:t> </a:t>
            </a:r>
            <a:r>
              <a:rPr lang="en-GB" dirty="0" err="1"/>
              <a:t>käskyporttien</a:t>
            </a:r>
            <a:r>
              <a:rPr lang="en-GB" dirty="0"/>
              <a:t> </a:t>
            </a:r>
            <a:r>
              <a:rPr lang="en-GB" dirty="0" err="1"/>
              <a:t>läpi</a:t>
            </a:r>
            <a:r>
              <a:rPr lang="en-GB" dirty="0"/>
              <a:t> </a:t>
            </a:r>
            <a:r>
              <a:rPr lang="en-GB" dirty="0" err="1"/>
              <a:t>ajava</a:t>
            </a:r>
            <a:r>
              <a:rPr lang="en-GB" dirty="0"/>
              <a:t> </a:t>
            </a:r>
            <a:r>
              <a:rPr lang="en-GB" dirty="0" err="1"/>
              <a:t>agentti</a:t>
            </a:r>
            <a:r>
              <a:rPr lang="en-GB" dirty="0"/>
              <a:t> </a:t>
            </a:r>
            <a:r>
              <a:rPr lang="en-GB" dirty="0" err="1"/>
              <a:t>sivuuttaa</a:t>
            </a:r>
            <a:r>
              <a:rPr lang="en-GB" dirty="0"/>
              <a:t> </a:t>
            </a:r>
            <a:r>
              <a:rPr lang="en-GB" dirty="0" err="1"/>
              <a:t>kaikki</a:t>
            </a:r>
            <a:r>
              <a:rPr lang="en-GB" dirty="0"/>
              <a:t> </a:t>
            </a:r>
            <a:r>
              <a:rPr lang="en-GB" dirty="0" err="1"/>
              <a:t>vastaanottamansa</a:t>
            </a:r>
            <a:r>
              <a:rPr lang="en-GB" dirty="0"/>
              <a:t> </a:t>
            </a:r>
            <a:r>
              <a:rPr lang="en-GB" dirty="0" err="1"/>
              <a:t>käskyt</a:t>
            </a:r>
            <a:r>
              <a:rPr lang="en-GB" dirty="0"/>
              <a:t> </a:t>
            </a:r>
            <a:r>
              <a:rPr lang="en-GB" dirty="0" err="1"/>
              <a:t>porteilta</a:t>
            </a:r>
            <a:r>
              <a:rPr lang="en-GB" dirty="0"/>
              <a:t>.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66987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A42D718-B659-471B-ADE9-EAD55AB9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2400" dirty="0"/>
              <a:t>Tekotyperyyden implementointi</a:t>
            </a:r>
            <a:br>
              <a:rPr lang="fi-FI" dirty="0"/>
            </a:br>
            <a:r>
              <a:rPr lang="fi-FI" dirty="0"/>
              <a:t>Virhetyyppien ja tasojen toiminta</a:t>
            </a:r>
            <a:endParaRPr lang="en-GB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6AC2C05-F0DE-4471-A54E-C5D2E0872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Virhetilanteessa ohjelma valitsee ensin tekoälyn agentille virhetilan voimakkuuden, eli tason</a:t>
            </a:r>
          </a:p>
          <a:p>
            <a:r>
              <a:rPr lang="fi-FI" dirty="0"/>
              <a:t>Seuraavaksi ohjelma valitsee virhetyypin</a:t>
            </a:r>
          </a:p>
          <a:p>
            <a:r>
              <a:rPr lang="en-GB" dirty="0" err="1"/>
              <a:t>Virhetilanteeseen</a:t>
            </a:r>
            <a:r>
              <a:rPr lang="en-GB" dirty="0"/>
              <a:t> </a:t>
            </a:r>
            <a:r>
              <a:rPr lang="en-GB" dirty="0" err="1"/>
              <a:t>ajautumisen</a:t>
            </a:r>
            <a:r>
              <a:rPr lang="en-GB" dirty="0"/>
              <a:t> </a:t>
            </a:r>
            <a:r>
              <a:rPr lang="en-GB" dirty="0" err="1"/>
              <a:t>todennäköisyys</a:t>
            </a:r>
            <a:r>
              <a:rPr lang="en-GB" dirty="0"/>
              <a:t> </a:t>
            </a:r>
            <a:r>
              <a:rPr lang="en-GB" dirty="0" err="1"/>
              <a:t>riippuu</a:t>
            </a:r>
            <a:r>
              <a:rPr lang="en-GB" dirty="0"/>
              <a:t> </a:t>
            </a:r>
            <a:r>
              <a:rPr lang="en-GB" dirty="0" err="1"/>
              <a:t>valitun</a:t>
            </a:r>
            <a:r>
              <a:rPr lang="en-GB" dirty="0"/>
              <a:t> </a:t>
            </a:r>
            <a:r>
              <a:rPr lang="en-GB" dirty="0" err="1"/>
              <a:t>tekoälyn</a:t>
            </a:r>
            <a:r>
              <a:rPr lang="en-GB" dirty="0"/>
              <a:t> </a:t>
            </a:r>
            <a:r>
              <a:rPr lang="en-GB" dirty="0" err="1"/>
              <a:t>agentin</a:t>
            </a:r>
            <a:r>
              <a:rPr lang="en-GB" dirty="0"/>
              <a:t> </a:t>
            </a:r>
            <a:r>
              <a:rPr lang="en-GB" dirty="0" err="1"/>
              <a:t>vaikeustasosta</a:t>
            </a:r>
            <a:r>
              <a:rPr lang="en-GB" dirty="0"/>
              <a:t>, </a:t>
            </a:r>
            <a:r>
              <a:rPr lang="en-GB" dirty="0" err="1"/>
              <a:t>sekä</a:t>
            </a:r>
            <a:r>
              <a:rPr lang="en-GB" dirty="0"/>
              <a:t> </a:t>
            </a:r>
            <a:r>
              <a:rPr lang="en-GB" dirty="0" err="1"/>
              <a:t>sen</a:t>
            </a:r>
            <a:r>
              <a:rPr lang="en-GB" dirty="0"/>
              <a:t> </a:t>
            </a:r>
            <a:r>
              <a:rPr lang="en-GB" dirty="0" err="1"/>
              <a:t>hetkellisestä</a:t>
            </a:r>
            <a:r>
              <a:rPr lang="en-GB" dirty="0"/>
              <a:t> </a:t>
            </a:r>
            <a:r>
              <a:rPr lang="en-GB" dirty="0" err="1"/>
              <a:t>sijoituksesta</a:t>
            </a:r>
            <a:r>
              <a:rPr lang="en-GB" dirty="0"/>
              <a:t> </a:t>
            </a:r>
            <a:r>
              <a:rPr lang="en-GB" dirty="0" err="1"/>
              <a:t>kisassa</a:t>
            </a:r>
            <a:endParaRPr lang="en-GB" dirty="0"/>
          </a:p>
          <a:p>
            <a:pPr lvl="1"/>
            <a:r>
              <a:rPr lang="en-GB" dirty="0" err="1"/>
              <a:t>Kisassa</a:t>
            </a:r>
            <a:r>
              <a:rPr lang="en-GB" dirty="0"/>
              <a:t> </a:t>
            </a:r>
            <a:r>
              <a:rPr lang="en-GB" dirty="0" err="1"/>
              <a:t>viimeisenä</a:t>
            </a:r>
            <a:r>
              <a:rPr lang="en-GB" dirty="0"/>
              <a:t> </a:t>
            </a:r>
            <a:r>
              <a:rPr lang="en-GB" dirty="0" err="1"/>
              <a:t>ajava</a:t>
            </a:r>
            <a:r>
              <a:rPr lang="en-GB" dirty="0"/>
              <a:t> </a:t>
            </a:r>
            <a:r>
              <a:rPr lang="en-GB" dirty="0" err="1"/>
              <a:t>agentti</a:t>
            </a:r>
            <a:r>
              <a:rPr lang="en-GB" dirty="0"/>
              <a:t> </a:t>
            </a:r>
            <a:r>
              <a:rPr lang="en-GB" dirty="0" err="1"/>
              <a:t>ei</a:t>
            </a:r>
            <a:r>
              <a:rPr lang="en-GB" dirty="0"/>
              <a:t> </a:t>
            </a:r>
            <a:r>
              <a:rPr lang="en-GB" dirty="0" err="1"/>
              <a:t>voi</a:t>
            </a:r>
            <a:r>
              <a:rPr lang="en-GB" dirty="0"/>
              <a:t> </a:t>
            </a:r>
            <a:r>
              <a:rPr lang="en-GB" dirty="0" err="1"/>
              <a:t>siis</a:t>
            </a:r>
            <a:r>
              <a:rPr lang="en-GB" dirty="0"/>
              <a:t> </a:t>
            </a:r>
            <a:r>
              <a:rPr lang="en-GB" dirty="0" err="1"/>
              <a:t>ajautua</a:t>
            </a:r>
            <a:r>
              <a:rPr lang="en-GB" dirty="0"/>
              <a:t> Major- tai </a:t>
            </a:r>
            <a:r>
              <a:rPr lang="en-GB" dirty="0" err="1"/>
              <a:t>MinorError</a:t>
            </a:r>
            <a:r>
              <a:rPr lang="en-GB" dirty="0"/>
              <a:t> –</a:t>
            </a:r>
            <a:r>
              <a:rPr lang="en-GB" dirty="0" err="1"/>
              <a:t>tilaan</a:t>
            </a:r>
            <a:endParaRPr lang="en-GB" dirty="0"/>
          </a:p>
          <a:p>
            <a:pPr lvl="1"/>
            <a:r>
              <a:rPr lang="en-GB" dirty="0" err="1"/>
              <a:t>Tämä</a:t>
            </a:r>
            <a:r>
              <a:rPr lang="en-GB" dirty="0"/>
              <a:t> </a:t>
            </a:r>
            <a:r>
              <a:rPr lang="en-GB" dirty="0" err="1"/>
              <a:t>auttaa</a:t>
            </a:r>
            <a:r>
              <a:rPr lang="en-GB" dirty="0"/>
              <a:t> </a:t>
            </a:r>
            <a:r>
              <a:rPr lang="en-GB" dirty="0" err="1"/>
              <a:t>myös</a:t>
            </a:r>
            <a:r>
              <a:rPr lang="en-GB" dirty="0"/>
              <a:t> </a:t>
            </a:r>
            <a:r>
              <a:rPr lang="en-GB" dirty="0" err="1"/>
              <a:t>luomaan</a:t>
            </a:r>
            <a:r>
              <a:rPr lang="en-GB" dirty="0"/>
              <a:t> </a:t>
            </a:r>
            <a:r>
              <a:rPr lang="en-GB" dirty="0" err="1"/>
              <a:t>variaatiota</a:t>
            </a:r>
            <a:r>
              <a:rPr lang="en-GB" dirty="0"/>
              <a:t> </a:t>
            </a:r>
            <a:r>
              <a:rPr lang="en-GB" dirty="0" err="1"/>
              <a:t>sijoitusten</a:t>
            </a:r>
            <a:r>
              <a:rPr lang="en-GB" dirty="0"/>
              <a:t> </a:t>
            </a:r>
            <a:r>
              <a:rPr lang="en-GB" dirty="0" err="1"/>
              <a:t>välillä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antaa</a:t>
            </a:r>
            <a:r>
              <a:rPr lang="en-GB" dirty="0"/>
              <a:t> </a:t>
            </a:r>
            <a:r>
              <a:rPr lang="en-GB" dirty="0" err="1"/>
              <a:t>ihmispelaajalle</a:t>
            </a:r>
            <a:r>
              <a:rPr lang="en-GB" dirty="0"/>
              <a:t> </a:t>
            </a:r>
            <a:r>
              <a:rPr lang="en-GB" dirty="0" err="1"/>
              <a:t>vahvemman</a:t>
            </a:r>
            <a:r>
              <a:rPr lang="en-GB" dirty="0"/>
              <a:t> </a:t>
            </a:r>
            <a:r>
              <a:rPr lang="en-GB" dirty="0" err="1"/>
              <a:t>käsityksen</a:t>
            </a:r>
            <a:r>
              <a:rPr lang="en-GB" dirty="0"/>
              <a:t> </a:t>
            </a:r>
            <a:r>
              <a:rPr lang="en-GB" dirty="0" err="1"/>
              <a:t>oikeasta</a:t>
            </a:r>
            <a:r>
              <a:rPr lang="en-GB" dirty="0"/>
              <a:t> </a:t>
            </a:r>
            <a:r>
              <a:rPr lang="en-GB" dirty="0" err="1"/>
              <a:t>kilpailusta</a:t>
            </a:r>
            <a:r>
              <a:rPr lang="en-GB" dirty="0"/>
              <a:t> tai “</a:t>
            </a:r>
            <a:r>
              <a:rPr lang="en-GB" dirty="0" err="1"/>
              <a:t>kamppailusta</a:t>
            </a:r>
            <a:r>
              <a:rPr lang="en-GB" dirty="0"/>
              <a:t>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9640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7FDF12C-DA1B-400B-BCD0-E7818F07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Havainnot visualisointityökalun avulla </a:t>
            </a:r>
            <a:br>
              <a:rPr lang="fi-FI" dirty="0"/>
            </a:br>
            <a:r>
              <a:rPr lang="fi-FI" dirty="0"/>
              <a:t>Ensimmäisen kierroksen ongelmat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9B8F37E-A887-4397-8645-C9F093459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Dataloaderin</a:t>
            </a:r>
            <a:r>
              <a:rPr lang="fi-FI" dirty="0"/>
              <a:t> tuloksia tutkiessamme huomasimme, että tekoälyn agentit ajoivat kisojen ensimmäiset kierroksensa hyvin kaavamaisesti ja suurella vauhdilla. Tämän lisäksi ne päätyivät ajamaan lähdön jälkeiset tilanteet keskenään tiiviisti niin sanotusti ”nipussa”. </a:t>
            </a:r>
          </a:p>
          <a:p>
            <a:r>
              <a:rPr lang="fi-FI" dirty="0"/>
              <a:t>Halusimme löytää keinon, jolla autojen välistä eroa voitaisiin muodostaa jo ensimmäisellä kierroksella.</a:t>
            </a:r>
          </a:p>
          <a:p>
            <a:r>
              <a:rPr lang="fi-FI" dirty="0"/>
              <a:t>Poistettuamme tekoälyn huijausarvot käytöstä, saimme osittain korjattua lähtönopeuteen liittyvän ongelman, mutta kasaantumiseen liittyvä ilmiö kisojen ensimmäisen kierroksen ajalta ei kuitenkaan muuttunut. 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652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10C4517-7170-49EC-9D53-AE2901C08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lap</a:t>
            </a:r>
            <a:r>
              <a:rPr lang="fi-FI" dirty="0"/>
              <a:t> -käskyportit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65DA367-C614-4D7A-A526-75C1E9DDF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i-FI" sz="1900"/>
              <a:t>Koska tämä ongelma oli sidottuna juurikin ensimmäiseen kierrokseen, päätimme luoda uudenlaisen FirstLap-käskyportin, jonka tehtävänä on antaa tekoälyn agenteille käskyjä ainoastaan ensimmäisen kierroksen aikana.</a:t>
            </a:r>
          </a:p>
          <a:p>
            <a:pPr>
              <a:lnSpc>
                <a:spcPct val="90000"/>
              </a:lnSpc>
            </a:pPr>
            <a:r>
              <a:rPr lang="fi-FI" sz="1900"/>
              <a:t>Tämän avulla tekoälyn agenttien reittivalintoja ja nopeuksia voidaan muuttaa siten, että niiden ajokäyttäytyminen kisojen alussa muistuttaisi enemmän ihmisen ajamista.</a:t>
            </a:r>
            <a:endParaRPr lang="fi-FI" sz="1900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0FB1845A-2CE6-4031-8958-E75111ABD5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1916" y="2528446"/>
            <a:ext cx="5451627" cy="32437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0566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A8D3099-0175-4F90-B3C3-A5D0E931D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fi-FI" sz="4800" dirty="0"/>
              <a:t>Projektin päätös</a:t>
            </a:r>
            <a:endParaRPr lang="en-GB" sz="4800" dirty="0"/>
          </a:p>
        </p:txBody>
      </p:sp>
      <p:sp>
        <p:nvSpPr>
          <p:cNvPr id="32" name="Sisällön paikkamerkki 2">
            <a:extLst>
              <a:ext uri="{FF2B5EF4-FFF2-40B4-BE49-F238E27FC236}">
                <a16:creationId xmlns:a16="http://schemas.microsoft.com/office/drawing/2014/main" id="{C02E7FC7-1EE0-4CC8-9058-CB1FA2703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307364"/>
            <a:ext cx="9784031" cy="3941035"/>
          </a:xfrm>
        </p:spPr>
        <p:txBody>
          <a:bodyPr>
            <a:normAutofit/>
          </a:bodyPr>
          <a:lstStyle/>
          <a:p>
            <a:r>
              <a:rPr lang="fi-FI" sz="3200" dirty="0"/>
              <a:t>Kaikki implementoidut rakenteet tuotiin yhteen pelin kanssa versionhallinnassa</a:t>
            </a:r>
          </a:p>
          <a:p>
            <a:r>
              <a:rPr lang="fi-FI" sz="3200" dirty="0"/>
              <a:t>Lopputestaus ilman huijausarvoja</a:t>
            </a:r>
          </a:p>
          <a:p>
            <a:r>
              <a:rPr lang="fi-FI" sz="3200" dirty="0"/>
              <a:t>Uudet </a:t>
            </a:r>
            <a:r>
              <a:rPr lang="fi-FI" sz="3200" dirty="0" err="1"/>
              <a:t>mappaukset</a:t>
            </a:r>
            <a:r>
              <a:rPr lang="fi-FI" sz="3200" dirty="0"/>
              <a:t> soveltuvuuden testaamiseksi </a:t>
            </a:r>
            <a:r>
              <a:rPr lang="fi-FI" sz="3200" dirty="0">
                <a:sym typeface="Wingdings" panose="05000000000000000000" pitchFamily="2" charset="2"/>
              </a:rPr>
              <a:t> </a:t>
            </a:r>
            <a:r>
              <a:rPr lang="fi-FI" sz="3200" dirty="0" err="1">
                <a:sym typeface="Wingdings" panose="05000000000000000000" pitchFamily="2" charset="2"/>
              </a:rPr>
              <a:t>Proof</a:t>
            </a:r>
            <a:r>
              <a:rPr lang="fi-FI" sz="3200" dirty="0">
                <a:sym typeface="Wingdings" panose="05000000000000000000" pitchFamily="2" charset="2"/>
              </a:rPr>
              <a:t> of </a:t>
            </a:r>
            <a:r>
              <a:rPr lang="fi-FI" sz="3200" dirty="0" err="1">
                <a:sym typeface="Wingdings" panose="05000000000000000000" pitchFamily="2" charset="2"/>
              </a:rPr>
              <a:t>concept</a:t>
            </a:r>
            <a:endParaRPr lang="fi-FI" sz="3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60333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BEAC96F-7C8D-4372-9907-7427FB0C2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800" dirty="0"/>
              <a:t>Tulokset</a:t>
            </a:r>
            <a:endParaRPr lang="en-GB" sz="4800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922841E9-43C9-4531-9660-3EC0E6E19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Projektimme tuloksena pelille saatiin luotua hienovaraisempi tekoäly Implementoimalla uusia teknisiä rakenteita</a:t>
            </a:r>
          </a:p>
          <a:p>
            <a:pPr lvl="1"/>
            <a:r>
              <a:rPr lang="fi-FI" dirty="0"/>
              <a:t>Mahdollisti mm. huijausarvojen poiston </a:t>
            </a:r>
          </a:p>
          <a:p>
            <a:pPr lvl="1"/>
            <a:r>
              <a:rPr lang="fi-FI" dirty="0"/>
              <a:t>Vähemmän kaavamaisuutta </a:t>
            </a:r>
            <a:r>
              <a:rPr lang="fi-FI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fi-FI" dirty="0">
                <a:sym typeface="Wingdings" panose="05000000000000000000" pitchFamily="2" charset="2"/>
              </a:rPr>
              <a:t>ihmismäisempiä piirteitä</a:t>
            </a:r>
            <a:endParaRPr lang="fi-FI" dirty="0"/>
          </a:p>
          <a:p>
            <a:r>
              <a:rPr lang="en-GB" dirty="0" err="1"/>
              <a:t>Rakensimme</a:t>
            </a:r>
            <a:r>
              <a:rPr lang="en-GB" dirty="0"/>
              <a:t> </a:t>
            </a:r>
            <a:r>
              <a:rPr lang="en-GB" dirty="0" err="1"/>
              <a:t>työkalun</a:t>
            </a:r>
            <a:r>
              <a:rPr lang="en-GB" dirty="0"/>
              <a:t> </a:t>
            </a:r>
            <a:r>
              <a:rPr lang="en-GB" dirty="0" err="1"/>
              <a:t>myöhempää</a:t>
            </a:r>
            <a:r>
              <a:rPr lang="en-GB" dirty="0"/>
              <a:t> </a:t>
            </a:r>
            <a:r>
              <a:rPr lang="en-GB" dirty="0" err="1"/>
              <a:t>analysointia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kehitystyötä</a:t>
            </a:r>
            <a:r>
              <a:rPr lang="en-GB" dirty="0"/>
              <a:t> </a:t>
            </a:r>
            <a:r>
              <a:rPr lang="en-GB" dirty="0" err="1"/>
              <a:t>varten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7769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8FF3988-EFCC-459D-BC62-F47F0154D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fi-FI" dirty="0"/>
              <a:t>Epäonnistuneet implementoinnit</a:t>
            </a:r>
            <a:br>
              <a:rPr lang="fi-FI" dirty="0"/>
            </a:br>
            <a:r>
              <a:rPr lang="fi-FI" dirty="0"/>
              <a:t>ja ideat jatkokehitykselle</a:t>
            </a:r>
          </a:p>
        </p:txBody>
      </p:sp>
      <p:graphicFrame>
        <p:nvGraphicFramePr>
          <p:cNvPr id="22" name="Sisällön paikkamerkki 2">
            <a:extLst>
              <a:ext uri="{FF2B5EF4-FFF2-40B4-BE49-F238E27FC236}">
                <a16:creationId xmlns:a16="http://schemas.microsoft.com/office/drawing/2014/main" id="{895681EF-2C00-491E-B3CC-2F8E256F8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503191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56400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isällön paikkamerkki 4">
            <a:extLst>
              <a:ext uri="{FF2B5EF4-FFF2-40B4-BE49-F238E27FC236}">
                <a16:creationId xmlns:a16="http://schemas.microsoft.com/office/drawing/2014/main" id="{AE8B9CB7-FBA0-44A4-84AE-BE0E940CE6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9684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CC8D252-8044-458D-A776-6A5833FE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84AA69-7728-499C-8FA7-A3FCA738E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9760FB8-CC91-426C-9EF3-A58786866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274F2C-FBD9-4A60-B6A0-FB7532F59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43DFE3-F007-48D9-A223-F7351802D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9E7EBD1-9868-4F2F-B4FF-A89B93CFB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FC2BEB8-DB52-4740-AD58-9AD79D4DA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4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1FBD78-9B8B-4612-8E4E-39FF2DC45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480060"/>
            <a:ext cx="4980094" cy="3927687"/>
          </a:xfrm>
          <a:prstGeom prst="rect">
            <a:avLst/>
          </a:prstGeom>
          <a:solidFill>
            <a:srgbClr val="FFFFFF"/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2FDA4F-079B-4A51-BDFE-A5CC94D1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3658" y="480060"/>
            <a:ext cx="6101331" cy="1298484"/>
          </a:xfrm>
          <a:prstGeom prst="rect">
            <a:avLst/>
          </a:prstGeom>
          <a:solidFill>
            <a:srgbClr val="DDDDDD"/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0B358C-0BB2-47F4-85EF-018578763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4" y="4576875"/>
            <a:ext cx="4970189" cy="1812069"/>
          </a:xfrm>
          <a:prstGeom prst="rect">
            <a:avLst/>
          </a:prstGeom>
          <a:solidFill>
            <a:srgbClr val="DDDDDD"/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78FE84-C352-4EA1-94F1-90356CF5D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3658" y="1939412"/>
            <a:ext cx="6101331" cy="4449533"/>
          </a:xfrm>
          <a:prstGeom prst="rect">
            <a:avLst/>
          </a:prstGeom>
          <a:solidFill>
            <a:srgbClr val="FFFFFF"/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5" name="Sisällön paikkamerkki 4">
            <a:extLst>
              <a:ext uri="{FF2B5EF4-FFF2-40B4-BE49-F238E27FC236}">
                <a16:creationId xmlns:a16="http://schemas.microsoft.com/office/drawing/2014/main" id="{340E4CF1-6F0A-4E26-AC62-2347C7A75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744" y="3541881"/>
            <a:ext cx="6055257" cy="3338360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58DAE482-5289-4DBE-8F29-86F4E694EB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746" y="-1"/>
            <a:ext cx="6055254" cy="3541881"/>
          </a:xfrm>
          <a:prstGeom prst="rect">
            <a:avLst/>
          </a:prstGeom>
        </p:spPr>
      </p:pic>
      <p:pic>
        <p:nvPicPr>
          <p:cNvPr id="15" name="Kuva 14">
            <a:extLst>
              <a:ext uri="{FF2B5EF4-FFF2-40B4-BE49-F238E27FC236}">
                <a16:creationId xmlns:a16="http://schemas.microsoft.com/office/drawing/2014/main" id="{E0528D14-676A-48DA-9479-628F56BCAD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4"/>
            <a:ext cx="6136744" cy="354188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866657BD-3CDB-415D-B163-A84B854D52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" y="3541880"/>
            <a:ext cx="6133346" cy="33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80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0EC2AEB-059A-4DB7-B927-53DF1D304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798176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i-FI" sz="2200" dirty="0"/>
              <a:t>Teoria</a:t>
            </a:r>
            <a:br>
              <a:rPr lang="fi-FI" sz="3600" dirty="0"/>
            </a:br>
            <a:r>
              <a:rPr lang="fi-FI" sz="3600" dirty="0"/>
              <a:t>Käytetyt ohjelmistot ja kieli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B2FADBD-4E00-4964-AC14-6618E8208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4">
            <a:extLst>
              <a:ext uri="{FF2B5EF4-FFF2-40B4-BE49-F238E27FC236}">
                <a16:creationId xmlns:a16="http://schemas.microsoft.com/office/drawing/2014/main" id="{DAF34A11-3C81-4C72-8581-5258D3688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1E0BE354-FBC9-4606-9B4C-60FA0D2A2C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608" y="1647301"/>
            <a:ext cx="2005434" cy="947567"/>
          </a:xfrm>
          <a:prstGeom prst="rect">
            <a:avLst/>
          </a:prstGeom>
          <a:effectLst/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1E1FE87E-6081-4B3C-86B4-F7EFB090F7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246" y="1757600"/>
            <a:ext cx="2005434" cy="726969"/>
          </a:xfrm>
          <a:prstGeom prst="rect">
            <a:avLst/>
          </a:prstGeom>
          <a:effectLst/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F07583D-AB80-48A9-958E-B4480F8E0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EA13FF-57E0-45AA-B7FA-5414B3FF2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281806"/>
            <a:ext cx="4797676" cy="3966593"/>
          </a:xfrm>
        </p:spPr>
        <p:txBody>
          <a:bodyPr>
            <a:normAutofit/>
          </a:bodyPr>
          <a:lstStyle/>
          <a:p>
            <a:r>
              <a:rPr lang="fi-FI" sz="2800" dirty="0" err="1"/>
              <a:t>Unity</a:t>
            </a:r>
            <a:r>
              <a:rPr lang="fi-FI" sz="2800" dirty="0"/>
              <a:t> –pelimoottori</a:t>
            </a:r>
          </a:p>
          <a:p>
            <a:r>
              <a:rPr lang="fi-FI" sz="2800" dirty="0" err="1"/>
              <a:t>SQLite</a:t>
            </a:r>
            <a:endParaRPr lang="fi-FI" sz="2800" dirty="0"/>
          </a:p>
          <a:p>
            <a:r>
              <a:rPr lang="fi-FI" sz="2800" dirty="0"/>
              <a:t>Visual Studio</a:t>
            </a:r>
          </a:p>
          <a:p>
            <a:r>
              <a:rPr lang="fi-FI" sz="2800" dirty="0"/>
              <a:t>Ohjelmointi kieli C#</a:t>
            </a:r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65646F93-C09E-4DF5-9CAF-E57ACCBC3E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49" y="3510834"/>
            <a:ext cx="2002353" cy="2153067"/>
          </a:xfrm>
          <a:prstGeom prst="rect">
            <a:avLst/>
          </a:prstGeom>
          <a:effectLst/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DCCE7581-ECD5-4228-B8C6-51F87A7030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896" y="4001549"/>
            <a:ext cx="2178703" cy="10839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7386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49A9F81-5512-4AEA-9BFF-BE989279F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 fontScale="90000"/>
          </a:bodyPr>
          <a:lstStyle/>
          <a:p>
            <a:pPr algn="ctr"/>
            <a:r>
              <a:rPr lang="fi-FI" sz="3100">
                <a:solidFill>
                  <a:srgbClr val="EBEBEB"/>
                </a:solidFill>
              </a:rPr>
              <a:t>Teoria</a:t>
            </a:r>
            <a:br>
              <a:rPr lang="fi-FI">
                <a:solidFill>
                  <a:srgbClr val="EBEBEB"/>
                </a:solidFill>
              </a:rPr>
            </a:br>
            <a:r>
              <a:rPr lang="fi-FI">
                <a:solidFill>
                  <a:srgbClr val="FFFFFF"/>
                </a:solidFill>
              </a:rPr>
              <a:t>Unity –pelimoottori</a:t>
            </a:r>
            <a:br>
              <a:rPr lang="fi-FI" b="1">
                <a:solidFill>
                  <a:srgbClr val="FFFFFF"/>
                </a:solidFill>
              </a:rPr>
            </a:br>
            <a:endParaRPr lang="fi-FI" dirty="0">
              <a:solidFill>
                <a:srgbClr val="EBEBEB"/>
              </a:solidFill>
            </a:endParaRP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7C1A379F-4FA7-4118-A011-D0FE08D8C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18" y="2438400"/>
            <a:ext cx="6317002" cy="3785419"/>
          </a:xfrm>
        </p:spPr>
        <p:txBody>
          <a:bodyPr>
            <a:normAutofit/>
          </a:bodyPr>
          <a:lstStyle/>
          <a:p>
            <a:pPr lvl="1"/>
            <a:r>
              <a:rPr lang="fi-FI">
                <a:solidFill>
                  <a:srgbClr val="FFFFFF"/>
                </a:solidFill>
              </a:rPr>
              <a:t>Unity Engine on Unity Technologiesin kehittämä pelimoottori, jolla voidaan luoda kaksi- tai kolmiulotteisia videopelejä eri alustoille, kuten selaimille, konsoleille ja tietokoneille</a:t>
            </a:r>
          </a:p>
          <a:p>
            <a:pPr lvl="1"/>
            <a:r>
              <a:rPr lang="fi-FI">
                <a:solidFill>
                  <a:srgbClr val="FFFFFF"/>
                </a:solidFill>
              </a:rPr>
              <a:t>Pelimoottori on ilmainen kehittäjille, pelin tuotoista riippuen</a:t>
            </a:r>
          </a:p>
          <a:p>
            <a:pPr lvl="1"/>
            <a:r>
              <a:rPr lang="fi-FI">
                <a:solidFill>
                  <a:srgbClr val="FFFFFF"/>
                </a:solidFill>
              </a:rPr>
              <a:t>Yksi käytetyimmistä pelimoottoreista</a:t>
            </a:r>
          </a:p>
          <a:p>
            <a:pPr lvl="1"/>
            <a:r>
              <a:rPr lang="fi-FI">
                <a:solidFill>
                  <a:srgbClr val="FFFFFF"/>
                </a:solidFill>
              </a:rPr>
              <a:t>Tuetut kielet ovat C# ja Javascript (Unityscript)</a:t>
            </a:r>
          </a:p>
          <a:p>
            <a:pPr lvl="1"/>
            <a:r>
              <a:rPr lang="fi-FI">
                <a:solidFill>
                  <a:srgbClr val="FFFFFF"/>
                </a:solidFill>
              </a:rPr>
              <a:t>Projektimme pääasiallinen työympäristö</a:t>
            </a:r>
            <a:endParaRPr lang="fi-FI" dirty="0">
              <a:solidFill>
                <a:srgbClr val="FFFFFF"/>
              </a:solidFill>
            </a:endParaRPr>
          </a:p>
        </p:txBody>
      </p:sp>
      <p:sp>
        <p:nvSpPr>
          <p:cNvPr id="27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72EF4E71-65B3-4DCE-9FAF-C352FCDA9D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871" y="2810209"/>
            <a:ext cx="3414010" cy="1237578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69553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0E9EEE94-32E7-4DE4-B7D0-5D70B98D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pPr algn="ctr"/>
            <a:r>
              <a:rPr lang="fi-FI" sz="2400" dirty="0">
                <a:solidFill>
                  <a:srgbClr val="EBEBEB"/>
                </a:solidFill>
              </a:rPr>
              <a:t>Teoria</a:t>
            </a:r>
            <a:br>
              <a:rPr lang="fi-FI" sz="3900" dirty="0">
                <a:solidFill>
                  <a:srgbClr val="EBEBEB"/>
                </a:solidFill>
              </a:rPr>
            </a:br>
            <a:r>
              <a:rPr lang="fi-FI" sz="3900" dirty="0" err="1">
                <a:solidFill>
                  <a:srgbClr val="EBEBEB"/>
                </a:solidFill>
              </a:rPr>
              <a:t>SQLite</a:t>
            </a:r>
            <a:r>
              <a:rPr lang="fi-FI" sz="3900" dirty="0">
                <a:solidFill>
                  <a:srgbClr val="EBEBEB"/>
                </a:solidFill>
              </a:rPr>
              <a:t> relaatiotietokanta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09DF345-67B5-4E94-BB5F-5ACE8EE3E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i-FI" sz="1800" dirty="0">
                <a:solidFill>
                  <a:srgbClr val="FFFFFF"/>
                </a:solidFill>
              </a:rPr>
              <a:t>Avoimen lähdekoodin relaatiotietokantajärjestelmä</a:t>
            </a:r>
          </a:p>
          <a:p>
            <a:pPr>
              <a:lnSpc>
                <a:spcPct val="90000"/>
              </a:lnSpc>
            </a:pPr>
            <a:r>
              <a:rPr lang="fi-FI" sz="1800" dirty="0">
                <a:solidFill>
                  <a:srgbClr val="FFFFFF"/>
                </a:solidFill>
              </a:rPr>
              <a:t>Toisin kuin tyypilliset palvelinpohjaiset relaatiotietokannat, </a:t>
            </a:r>
            <a:r>
              <a:rPr lang="fi-FI" sz="1800" dirty="0" err="1">
                <a:solidFill>
                  <a:srgbClr val="FFFFFF"/>
                </a:solidFill>
              </a:rPr>
              <a:t>SQLite</a:t>
            </a:r>
            <a:r>
              <a:rPr lang="fi-FI" sz="1800" dirty="0">
                <a:solidFill>
                  <a:srgbClr val="FFFFFF"/>
                </a:solidFill>
              </a:rPr>
              <a:t> järjestelmä on suoraan yhdistettynä sitä käyttävään sovellukseen.</a:t>
            </a:r>
          </a:p>
          <a:p>
            <a:pPr>
              <a:lnSpc>
                <a:spcPct val="90000"/>
              </a:lnSpc>
            </a:pPr>
            <a:r>
              <a:rPr lang="fi-FI" sz="1800" dirty="0">
                <a:solidFill>
                  <a:srgbClr val="FFFFFF"/>
                </a:solidFill>
              </a:rPr>
              <a:t>Tietokanta on paikallinen ja tallennetaan projekti kansioon, jossa se liikkuu projektin mukana versionhallinnan kanssa.</a:t>
            </a:r>
          </a:p>
          <a:p>
            <a:pPr>
              <a:lnSpc>
                <a:spcPct val="90000"/>
              </a:lnSpc>
            </a:pPr>
            <a:r>
              <a:rPr lang="fi-FI" sz="1800" dirty="0">
                <a:solidFill>
                  <a:srgbClr val="FFFFFF"/>
                </a:solidFill>
              </a:rPr>
              <a:t>Projektissa hyödynsimme </a:t>
            </a:r>
            <a:r>
              <a:rPr lang="fi-FI" sz="1800" dirty="0" err="1">
                <a:solidFill>
                  <a:srgbClr val="FFFFFF"/>
                </a:solidFill>
              </a:rPr>
              <a:t>SQLite</a:t>
            </a:r>
            <a:r>
              <a:rPr lang="fi-FI" sz="1800" dirty="0">
                <a:solidFill>
                  <a:srgbClr val="FFFFFF"/>
                </a:solidFill>
              </a:rPr>
              <a:t> -pohjalle luodun DB </a:t>
            </a:r>
            <a:r>
              <a:rPr lang="fi-FI" sz="1800" dirty="0" err="1">
                <a:solidFill>
                  <a:srgbClr val="FFFFFF"/>
                </a:solidFill>
              </a:rPr>
              <a:t>Browser</a:t>
            </a:r>
            <a:r>
              <a:rPr lang="fi-FI" sz="1800" dirty="0">
                <a:solidFill>
                  <a:srgbClr val="FFFFFF"/>
                </a:solidFill>
              </a:rPr>
              <a:t> -selausohjelmiston käyttöliittymää, jonka tarkoituksena on parantaa </a:t>
            </a:r>
            <a:r>
              <a:rPr lang="fi-FI" sz="1800" dirty="0" err="1">
                <a:solidFill>
                  <a:srgbClr val="FFFFFF"/>
                </a:solidFill>
              </a:rPr>
              <a:t>SQLiten</a:t>
            </a:r>
            <a:r>
              <a:rPr lang="fi-FI" sz="1800" dirty="0">
                <a:solidFill>
                  <a:srgbClr val="FFFFFF"/>
                </a:solidFill>
              </a:rPr>
              <a:t> käyttöä. </a:t>
            </a:r>
          </a:p>
          <a:p>
            <a:pPr>
              <a:lnSpc>
                <a:spcPct val="90000"/>
              </a:lnSpc>
            </a:pPr>
            <a:endParaRPr lang="fi-FI" sz="1700" b="1" dirty="0">
              <a:solidFill>
                <a:srgbClr val="FFFFFF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FF210C0-3E60-4638-81B3-FDEED18946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871" y="2622439"/>
            <a:ext cx="3414010" cy="1613119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8459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82E41B-900A-4929-8E1E-D1741A7F6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i-FI" sz="2400">
                <a:solidFill>
                  <a:srgbClr val="EBEBEB"/>
                </a:solidFill>
              </a:rPr>
              <a:t>Teoria</a:t>
            </a:r>
            <a:br>
              <a:rPr lang="fi-FI" sz="3300">
                <a:solidFill>
                  <a:srgbClr val="EBEBEB"/>
                </a:solidFill>
              </a:rPr>
            </a:br>
            <a:r>
              <a:rPr lang="fi-FI" sz="3300">
                <a:solidFill>
                  <a:srgbClr val="EBEBEB"/>
                </a:solidFill>
              </a:rPr>
              <a:t>Visual Studio ohjelmankehitysympäristö</a:t>
            </a:r>
            <a:endParaRPr lang="fi-FI" sz="3300" dirty="0">
              <a:solidFill>
                <a:srgbClr val="EBEBEB"/>
              </a:solidFill>
            </a:endParaRP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47D54B9-74EB-41AF-8BC9-1EF4F0376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pPr lvl="1"/>
            <a:r>
              <a:rPr lang="fi-FI" sz="2000">
                <a:solidFill>
                  <a:srgbClr val="FFFFFF"/>
                </a:solidFill>
              </a:rPr>
              <a:t>Microsoftin kehittämä ohjelmistonkehitysympäristö</a:t>
            </a:r>
          </a:p>
          <a:p>
            <a:pPr lvl="1"/>
            <a:r>
              <a:rPr lang="fi-FI" sz="2000">
                <a:solidFill>
                  <a:srgbClr val="FFFFFF"/>
                </a:solidFill>
              </a:rPr>
              <a:t>Soveltuu hyvin windows-sovelluksien ja web- ja mobiilisovelluksien kehittämiseen.</a:t>
            </a:r>
          </a:p>
          <a:p>
            <a:pPr lvl="1"/>
            <a:r>
              <a:rPr lang="fi-FI" sz="2000">
                <a:solidFill>
                  <a:srgbClr val="FFFFFF"/>
                </a:solidFill>
              </a:rPr>
              <a:t>Pelien kehittämiseen rinnakkain Unityn kanssa se on erinomainen, sillä sisältämiensä kääntäjän ja debuggerin ansiosta, koodin virhekohdat on helppo löytää. </a:t>
            </a:r>
          </a:p>
          <a:p>
            <a:pPr lvl="1"/>
            <a:endParaRPr lang="fi-FI">
              <a:solidFill>
                <a:srgbClr val="FFFFFF"/>
              </a:solidFill>
            </a:endParaRPr>
          </a:p>
          <a:p>
            <a:pPr lvl="1"/>
            <a:endParaRPr lang="fi-FI" dirty="0">
              <a:solidFill>
                <a:srgbClr val="FFFFFF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C19AAA0-1B41-4D69-81CA-F48DAFDDB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42" y="2438939"/>
            <a:ext cx="3980139" cy="1980119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249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1888</Words>
  <Application>Microsoft Office PowerPoint</Application>
  <PresentationFormat>Laajakuva</PresentationFormat>
  <Paragraphs>205</Paragraphs>
  <Slides>49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49</vt:i4>
      </vt:variant>
    </vt:vector>
  </HeadingPairs>
  <TitlesOfParts>
    <vt:vector size="53" baseType="lpstr">
      <vt:lpstr>Arial</vt:lpstr>
      <vt:lpstr>Century Gothic</vt:lpstr>
      <vt:lpstr>Wingdings 3</vt:lpstr>
      <vt:lpstr>Ion</vt:lpstr>
      <vt:lpstr>Tekoälyn kehittäminen julkaistussa videopelissä</vt:lpstr>
      <vt:lpstr>Mistä on kyse?</vt:lpstr>
      <vt:lpstr>Toimeksiantaja Astalo Games Oy</vt:lpstr>
      <vt:lpstr>Street Heat</vt:lpstr>
      <vt:lpstr>PowerPoint-esitys</vt:lpstr>
      <vt:lpstr>Teoria Käytetyt ohjelmistot ja kieli</vt:lpstr>
      <vt:lpstr>Teoria Unity –pelimoottori </vt:lpstr>
      <vt:lpstr>Teoria SQLite relaatiotietokanta</vt:lpstr>
      <vt:lpstr>Teoria Visual Studio ohjelmankehitysympäristö</vt:lpstr>
      <vt:lpstr>Teoria C# -ohjelmistokieli</vt:lpstr>
      <vt:lpstr>Teoria Mitä on tekoäly?</vt:lpstr>
      <vt:lpstr>Teoria Täysi tekoäly</vt:lpstr>
      <vt:lpstr>Teoria Sovellettu tekoäly</vt:lpstr>
      <vt:lpstr>Teoria  Tekoälyn agentit</vt:lpstr>
      <vt:lpstr>Teoria Tekoäly videopeleissä </vt:lpstr>
      <vt:lpstr>Teoria Tekoäly videopeleissä</vt:lpstr>
      <vt:lpstr>Teoria Tekoälyn persoonallisuus</vt:lpstr>
      <vt:lpstr>Teoria Huijaava tekoäly</vt:lpstr>
      <vt:lpstr>Teoria Huijaava tekoäly</vt:lpstr>
      <vt:lpstr>Teoria Tekotyperyys – Tahallinen virhealttius ja uskottavuus</vt:lpstr>
      <vt:lpstr>Käytäntö Projektin lähtötilanne</vt:lpstr>
      <vt:lpstr>Street Heatin tekoälyn rakenne</vt:lpstr>
      <vt:lpstr>Waypoint Circuit</vt:lpstr>
      <vt:lpstr>PowerPoint-esitys</vt:lpstr>
      <vt:lpstr>Käskyportit</vt:lpstr>
      <vt:lpstr>Portit pelin sisällä</vt:lpstr>
      <vt:lpstr>Valmiiksi mapattu rata</vt:lpstr>
      <vt:lpstr>Autojen toiminta koodissa</vt:lpstr>
      <vt:lpstr>Tutkimusongelmat Visualisointityökalu</vt:lpstr>
      <vt:lpstr>Visualisointityökalu Tietokannan rakenne</vt:lpstr>
      <vt:lpstr>Visualisointityökalu Tiedon kerääminen</vt:lpstr>
      <vt:lpstr>PowerPoint-esitys</vt:lpstr>
      <vt:lpstr>Visualisointityökalu Tiedon visualisointi</vt:lpstr>
      <vt:lpstr>PowerPoint-esitys</vt:lpstr>
      <vt:lpstr>Havainnot Visualisointityökalun avulla Heiluri-efekti ja huono ennakointi</vt:lpstr>
      <vt:lpstr>Ennakoivan ajokäyttäytymisen implementointi</vt:lpstr>
      <vt:lpstr>Ennakoinnin korjaaminen</vt:lpstr>
      <vt:lpstr>Havainnoinnit visualisointityökalun avulla Kaavamaiset ajoreitit</vt:lpstr>
      <vt:lpstr>PowerPoint-esitys</vt:lpstr>
      <vt:lpstr>Tekotyperyyden implementointi</vt:lpstr>
      <vt:lpstr>Tekotyperyyden implementointi Virhetasot</vt:lpstr>
      <vt:lpstr>Tekotyperyyden implementointi Virhetyypit</vt:lpstr>
      <vt:lpstr>Tekotyperyyden implementointi Virhetyyppien ja tasojen toiminta</vt:lpstr>
      <vt:lpstr>Havainnot visualisointityökalun avulla  Ensimmäisen kierroksen ongelmat</vt:lpstr>
      <vt:lpstr>First lap -käskyportit</vt:lpstr>
      <vt:lpstr>Projektin päätös</vt:lpstr>
      <vt:lpstr>Tulokset</vt:lpstr>
      <vt:lpstr>Epäonnistuneet implementoinnit ja ideat jatkokehitykselle</vt:lpstr>
      <vt:lpstr>PowerPoint-esitys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Tekoälyn kehittäminen julkaistussa videopelissä</dc:title>
  <dc:creator>jonne luoto</dc:creator>
  <cp:lastModifiedBy>jonne luoto</cp:lastModifiedBy>
  <cp:revision>1</cp:revision>
  <dcterms:created xsi:type="dcterms:W3CDTF">2019-03-14T21:24:12Z</dcterms:created>
  <dcterms:modified xsi:type="dcterms:W3CDTF">2019-03-19T15:35:32Z</dcterms:modified>
</cp:coreProperties>
</file>